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diagrams/layout1.xml" ContentType="application/vnd.openxmlformats-officedocument.drawingml.diagram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Layouts/slideLayout158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65.xml" ContentType="application/vnd.openxmlformats-officedocument.presentationml.slideLayout+xml"/>
  <Default Extension="png" ContentType="image/png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61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5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Default Extension="gif" ContentType="image/gif"/>
  <Override PartName="/ppt/slideLayouts/slideLayout99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slideLayouts/slideLayout159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62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6.xml" ContentType="application/vnd.openxmlformats-officedocument.theme+xml"/>
  <Override PartName="/ppt/slideMasters/slideMaster13.xml" ContentType="application/vnd.openxmlformats-officedocument.presentationml.slideMaster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6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52.xml" ContentType="application/vnd.openxmlformats-officedocument.presentationml.slideLayout+xml"/>
  <Override PartName="/ppt/diagrams/quickStyle1.xml" ContentType="application/vnd.openxmlformats-officedocument.drawingml.diagramStyle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diagrams/data1.xml" ContentType="application/vnd.openxmlformats-officedocument.drawingml.diagramData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4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32" r:id="rId6"/>
    <p:sldMasterId id="2147483744" r:id="rId7"/>
    <p:sldMasterId id="2147483756" r:id="rId8"/>
    <p:sldMasterId id="2147483768" r:id="rId9"/>
    <p:sldMasterId id="2147483780" r:id="rId10"/>
    <p:sldMasterId id="2147483792" r:id="rId11"/>
    <p:sldMasterId id="2147483816" r:id="rId12"/>
    <p:sldMasterId id="2147483828" r:id="rId13"/>
    <p:sldMasterId id="2147483840" r:id="rId14"/>
    <p:sldMasterId id="2147483864" r:id="rId15"/>
  </p:sldMasterIdLst>
  <p:notesMasterIdLst>
    <p:notesMasterId r:id="rId34"/>
  </p:notesMasterIdLst>
  <p:sldIdLst>
    <p:sldId id="257" r:id="rId16"/>
    <p:sldId id="288" r:id="rId17"/>
    <p:sldId id="290" r:id="rId18"/>
    <p:sldId id="291" r:id="rId19"/>
    <p:sldId id="292" r:id="rId20"/>
    <p:sldId id="293" r:id="rId21"/>
    <p:sldId id="296" r:id="rId22"/>
    <p:sldId id="298" r:id="rId23"/>
    <p:sldId id="299" r:id="rId24"/>
    <p:sldId id="308" r:id="rId25"/>
    <p:sldId id="300" r:id="rId26"/>
    <p:sldId id="301" r:id="rId27"/>
    <p:sldId id="302" r:id="rId28"/>
    <p:sldId id="304" r:id="rId29"/>
    <p:sldId id="305" r:id="rId30"/>
    <p:sldId id="306" r:id="rId31"/>
    <p:sldId id="279" r:id="rId32"/>
    <p:sldId id="309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  <a:srgbClr val="FFFF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71" autoAdjust="0"/>
  </p:normalViewPr>
  <p:slideViewPr>
    <p:cSldViewPr>
      <p:cViewPr varScale="1">
        <p:scale>
          <a:sx n="69" d="100"/>
          <a:sy n="69" d="100"/>
        </p:scale>
        <p:origin x="-140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6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slide" Target="slides/slide18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.xml"/><Relationship Id="rId20" Type="http://schemas.openxmlformats.org/officeDocument/2006/relationships/slide" Target="slides/slide5.xml"/><Relationship Id="rId29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9.xml"/><Relationship Id="rId32" Type="http://schemas.openxmlformats.org/officeDocument/2006/relationships/slide" Target="slides/slide17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4.xml"/><Relationship Id="rId31" Type="http://schemas.openxmlformats.org/officeDocument/2006/relationships/slide" Target="slides/slide16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C4C075-D3CD-4E14-9F64-A11DF40F1F59}" type="doc">
      <dgm:prSet loTypeId="urn:microsoft.com/office/officeart/2005/8/layout/chevron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DF60F2B-701F-43BB-874B-E05767D7D64B}">
      <dgm:prSet phldrT="[Текст]"/>
      <dgm:spPr>
        <a:solidFill>
          <a:srgbClr val="92D050"/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1</a:t>
          </a:r>
          <a:endParaRPr lang="ru-RU" dirty="0">
            <a:solidFill>
              <a:schemeClr val="tx1"/>
            </a:solidFill>
          </a:endParaRPr>
        </a:p>
      </dgm:t>
    </dgm:pt>
    <dgm:pt modelId="{0F1A0FE4-8108-4E93-AA2A-B48CB18FBECF}" type="parTrans" cxnId="{F1980D3C-D26D-4C6E-A332-1D2485E855C3}">
      <dgm:prSet/>
      <dgm:spPr/>
      <dgm:t>
        <a:bodyPr/>
        <a:lstStyle/>
        <a:p>
          <a:endParaRPr lang="ru-RU"/>
        </a:p>
      </dgm:t>
    </dgm:pt>
    <dgm:pt modelId="{43CA522A-7CF6-4771-BDBE-487497CA4E44}" type="sibTrans" cxnId="{F1980D3C-D26D-4C6E-A332-1D2485E855C3}">
      <dgm:prSet/>
      <dgm:spPr/>
      <dgm:t>
        <a:bodyPr/>
        <a:lstStyle/>
        <a:p>
          <a:endParaRPr lang="ru-RU"/>
        </a:p>
      </dgm:t>
    </dgm:pt>
    <dgm:pt modelId="{357F5F6A-D670-4F8A-AEBA-130DB37F3A3F}">
      <dgm:prSet phldrT="[Текст]"/>
      <dgm:spPr/>
      <dgm:t>
        <a:bodyPr/>
        <a:lstStyle/>
        <a:p>
          <a:pPr algn="ctr"/>
          <a:r>
            <a:rPr lang="ru-RU" b="1" dirty="0" smtClean="0">
              <a:latin typeface="Times New Roman" pitchFamily="18" charset="0"/>
              <a:cs typeface="Times New Roman" pitchFamily="18" charset="0"/>
            </a:rPr>
            <a:t>Подготовительный</a:t>
          </a:r>
          <a:endParaRPr lang="ru-RU" dirty="0"/>
        </a:p>
      </dgm:t>
    </dgm:pt>
    <dgm:pt modelId="{1D25DC3E-7750-4079-A2A1-75915582FB5C}" type="parTrans" cxnId="{BA40C9F5-7881-4E7B-93E6-9B8661E39499}">
      <dgm:prSet/>
      <dgm:spPr/>
      <dgm:t>
        <a:bodyPr/>
        <a:lstStyle/>
        <a:p>
          <a:endParaRPr lang="ru-RU"/>
        </a:p>
      </dgm:t>
    </dgm:pt>
    <dgm:pt modelId="{B74CD2C2-C7BC-4044-9E78-4F7C96C0F3ED}" type="sibTrans" cxnId="{BA40C9F5-7881-4E7B-93E6-9B8661E39499}">
      <dgm:prSet/>
      <dgm:spPr/>
      <dgm:t>
        <a:bodyPr/>
        <a:lstStyle/>
        <a:p>
          <a:endParaRPr lang="ru-RU"/>
        </a:p>
      </dgm:t>
    </dgm:pt>
    <dgm:pt modelId="{C9D77C9C-BBB5-4F59-AC58-1CDAD3820371}">
      <dgm:prSet phldrT="[Текст]"/>
      <dgm:spPr>
        <a:solidFill>
          <a:srgbClr val="00B050"/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2</a:t>
          </a:r>
          <a:endParaRPr lang="ru-RU" dirty="0">
            <a:solidFill>
              <a:schemeClr val="tx1"/>
            </a:solidFill>
          </a:endParaRPr>
        </a:p>
      </dgm:t>
    </dgm:pt>
    <dgm:pt modelId="{EF894452-098D-45C8-A5A6-C90E127788A7}" type="parTrans" cxnId="{245F0753-34A4-4568-B4D9-89843050C234}">
      <dgm:prSet/>
      <dgm:spPr/>
      <dgm:t>
        <a:bodyPr/>
        <a:lstStyle/>
        <a:p>
          <a:endParaRPr lang="ru-RU"/>
        </a:p>
      </dgm:t>
    </dgm:pt>
    <dgm:pt modelId="{A0E20207-2640-49CC-976B-5D208059314B}" type="sibTrans" cxnId="{245F0753-34A4-4568-B4D9-89843050C234}">
      <dgm:prSet/>
      <dgm:spPr/>
      <dgm:t>
        <a:bodyPr/>
        <a:lstStyle/>
        <a:p>
          <a:endParaRPr lang="ru-RU"/>
        </a:p>
      </dgm:t>
    </dgm:pt>
    <dgm:pt modelId="{CF60435A-9120-402F-9B37-8317B3A62D44}">
      <dgm:prSet phldrT="[Текст]"/>
      <dgm:spPr/>
      <dgm:t>
        <a:bodyPr/>
        <a:lstStyle/>
        <a:p>
          <a:pPr algn="ctr"/>
          <a:r>
            <a:rPr lang="ru-RU" b="1" dirty="0" smtClean="0">
              <a:latin typeface="Times New Roman" pitchFamily="18" charset="0"/>
              <a:cs typeface="Times New Roman" pitchFamily="18" charset="0"/>
            </a:rPr>
            <a:t>Основной</a:t>
          </a:r>
          <a:endParaRPr lang="ru-RU" dirty="0"/>
        </a:p>
      </dgm:t>
    </dgm:pt>
    <dgm:pt modelId="{3F6FBCAB-BA05-48F1-9CDB-DE9C6E68900D}" type="parTrans" cxnId="{7B4B8092-341A-4DAD-85D5-134E81FD7A6B}">
      <dgm:prSet/>
      <dgm:spPr/>
      <dgm:t>
        <a:bodyPr/>
        <a:lstStyle/>
        <a:p>
          <a:endParaRPr lang="ru-RU"/>
        </a:p>
      </dgm:t>
    </dgm:pt>
    <dgm:pt modelId="{52416D4C-19AF-4899-8572-2A1256A0803D}" type="sibTrans" cxnId="{7B4B8092-341A-4DAD-85D5-134E81FD7A6B}">
      <dgm:prSet/>
      <dgm:spPr/>
      <dgm:t>
        <a:bodyPr/>
        <a:lstStyle/>
        <a:p>
          <a:endParaRPr lang="ru-RU"/>
        </a:p>
      </dgm:t>
    </dgm:pt>
    <dgm:pt modelId="{39650047-D0A0-4128-9515-AE94914E766C}">
      <dgm:prSet phldrT="[Текст]"/>
      <dgm:spPr>
        <a:solidFill>
          <a:srgbClr val="FFFF00"/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3</a:t>
          </a:r>
          <a:endParaRPr lang="ru-RU" dirty="0">
            <a:solidFill>
              <a:schemeClr val="tx1"/>
            </a:solidFill>
          </a:endParaRPr>
        </a:p>
      </dgm:t>
    </dgm:pt>
    <dgm:pt modelId="{ADEF8566-6851-45DB-B6FC-EEF9598FC2EE}" type="parTrans" cxnId="{0ECBD0E2-0198-46C2-A0E9-0EEB31B701C0}">
      <dgm:prSet/>
      <dgm:spPr/>
      <dgm:t>
        <a:bodyPr/>
        <a:lstStyle/>
        <a:p>
          <a:endParaRPr lang="ru-RU"/>
        </a:p>
      </dgm:t>
    </dgm:pt>
    <dgm:pt modelId="{CBD6E276-1AAF-43B4-B4D7-E9D0F55C3524}" type="sibTrans" cxnId="{0ECBD0E2-0198-46C2-A0E9-0EEB31B701C0}">
      <dgm:prSet/>
      <dgm:spPr/>
      <dgm:t>
        <a:bodyPr/>
        <a:lstStyle/>
        <a:p>
          <a:endParaRPr lang="ru-RU"/>
        </a:p>
      </dgm:t>
    </dgm:pt>
    <dgm:pt modelId="{2E884D57-F4AC-42D4-A71A-5A04F6B560DC}">
      <dgm:prSet phldrT="[Текст]"/>
      <dgm:spPr/>
      <dgm:t>
        <a:bodyPr/>
        <a:lstStyle/>
        <a:p>
          <a:pPr algn="ctr"/>
          <a:r>
            <a:rPr lang="ru-RU" b="1" dirty="0" smtClean="0">
              <a:latin typeface="Times New Roman" pitchFamily="18" charset="0"/>
              <a:cs typeface="Times New Roman" pitchFamily="18" charset="0"/>
            </a:rPr>
            <a:t>Заключительный</a:t>
          </a:r>
          <a:endParaRPr lang="ru-RU" dirty="0"/>
        </a:p>
      </dgm:t>
    </dgm:pt>
    <dgm:pt modelId="{1E0FA6AB-32F8-4209-AF4E-CE75B266920B}" type="parTrans" cxnId="{6CE150F2-01A9-4FBE-87C9-D7954C02AF3F}">
      <dgm:prSet/>
      <dgm:spPr/>
      <dgm:t>
        <a:bodyPr/>
        <a:lstStyle/>
        <a:p>
          <a:endParaRPr lang="ru-RU"/>
        </a:p>
      </dgm:t>
    </dgm:pt>
    <dgm:pt modelId="{35CA7C19-7890-4CAF-AD8E-F14E592A0521}" type="sibTrans" cxnId="{6CE150F2-01A9-4FBE-87C9-D7954C02AF3F}">
      <dgm:prSet/>
      <dgm:spPr/>
      <dgm:t>
        <a:bodyPr/>
        <a:lstStyle/>
        <a:p>
          <a:endParaRPr lang="ru-RU"/>
        </a:p>
      </dgm:t>
    </dgm:pt>
    <dgm:pt modelId="{AD2EC247-010B-48CA-AB62-F7A691CA2C9A}">
      <dgm:prSet/>
      <dgm:spPr/>
      <dgm:t>
        <a:bodyPr/>
        <a:lstStyle/>
        <a:p>
          <a:pPr algn="l"/>
          <a:r>
            <a:rPr lang="ru-RU" smtClean="0">
              <a:latin typeface="Times New Roman" pitchFamily="18" charset="0"/>
              <a:cs typeface="Times New Roman" pitchFamily="18" charset="0"/>
            </a:rPr>
            <a:t>Определение цели и задач проекта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045E148C-46BB-4DAB-90E2-EA5534A29A4F}" type="parTrans" cxnId="{D22DBA41-92A5-47D3-8B54-C7AD4CAA099C}">
      <dgm:prSet/>
      <dgm:spPr/>
      <dgm:t>
        <a:bodyPr/>
        <a:lstStyle/>
        <a:p>
          <a:endParaRPr lang="ru-RU"/>
        </a:p>
      </dgm:t>
    </dgm:pt>
    <dgm:pt modelId="{D333097D-7D8F-444A-BF44-B27E84D079DB}" type="sibTrans" cxnId="{D22DBA41-92A5-47D3-8B54-C7AD4CAA099C}">
      <dgm:prSet/>
      <dgm:spPr/>
      <dgm:t>
        <a:bodyPr/>
        <a:lstStyle/>
        <a:p>
          <a:endParaRPr lang="ru-RU"/>
        </a:p>
      </dgm:t>
    </dgm:pt>
    <dgm:pt modelId="{E9F2F149-1E89-4614-A09F-FD985F42D7A8}">
      <dgm:prSet/>
      <dgm:spPr/>
      <dgm:t>
        <a:bodyPr/>
        <a:lstStyle/>
        <a:p>
          <a:pPr algn="l"/>
          <a:r>
            <a:rPr lang="ru-RU" dirty="0" smtClean="0">
              <a:latin typeface="Times New Roman" pitchFamily="18" charset="0"/>
              <a:cs typeface="Times New Roman" pitchFamily="18" charset="0"/>
            </a:rPr>
            <a:t>Создание условий  для организации  работы  в  «огороде»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247A42FC-D625-4494-8384-46660538943A}" type="parTrans" cxnId="{ADB62D14-EB7A-4B07-99B4-FF0682EBB953}">
      <dgm:prSet/>
      <dgm:spPr/>
      <dgm:t>
        <a:bodyPr/>
        <a:lstStyle/>
        <a:p>
          <a:endParaRPr lang="ru-RU"/>
        </a:p>
      </dgm:t>
    </dgm:pt>
    <dgm:pt modelId="{347D7B40-1076-40FD-9194-9D8441F253BF}" type="sibTrans" cxnId="{ADB62D14-EB7A-4B07-99B4-FF0682EBB953}">
      <dgm:prSet/>
      <dgm:spPr/>
      <dgm:t>
        <a:bodyPr/>
        <a:lstStyle/>
        <a:p>
          <a:endParaRPr lang="ru-RU"/>
        </a:p>
      </dgm:t>
    </dgm:pt>
    <dgm:pt modelId="{DA11CDB7-B6A3-469D-B9DD-C9269E54DE27}">
      <dgm:prSet/>
      <dgm:spPr/>
      <dgm:t>
        <a:bodyPr/>
        <a:lstStyle/>
        <a:p>
          <a:pPr algn="l"/>
          <a:r>
            <a:rPr lang="ru-RU" dirty="0" smtClean="0">
              <a:latin typeface="Times New Roman" pitchFamily="18" charset="0"/>
              <a:cs typeface="Times New Roman" pitchFamily="18" charset="0"/>
            </a:rPr>
            <a:t>Проведение запланированных мероприятий для реализации проекта ( беседы, посадка, эксперименты, творческая деятельность, чтение, игры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)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D122DE2B-335D-4604-A183-5BD2BA0CAF44}" type="parTrans" cxnId="{1077D225-B9A7-4A9C-9C58-825D59A31DAA}">
      <dgm:prSet/>
      <dgm:spPr/>
      <dgm:t>
        <a:bodyPr/>
        <a:lstStyle/>
        <a:p>
          <a:endParaRPr lang="ru-RU"/>
        </a:p>
      </dgm:t>
    </dgm:pt>
    <dgm:pt modelId="{17400BE0-7030-424F-B6E5-354B4F0382AE}" type="sibTrans" cxnId="{1077D225-B9A7-4A9C-9C58-825D59A31DAA}">
      <dgm:prSet/>
      <dgm:spPr/>
      <dgm:t>
        <a:bodyPr/>
        <a:lstStyle/>
        <a:p>
          <a:endParaRPr lang="ru-RU"/>
        </a:p>
      </dgm:t>
    </dgm:pt>
    <dgm:pt modelId="{E8B44CE6-E549-46E6-A54C-500E18BACB88}">
      <dgm:prSet/>
      <dgm:spPr/>
      <dgm:t>
        <a:bodyPr/>
        <a:lstStyle/>
        <a:p>
          <a:pPr algn="l"/>
          <a:r>
            <a:rPr lang="ru-RU" dirty="0" smtClean="0">
              <a:latin typeface="Times New Roman" pitchFamily="18" charset="0"/>
              <a:cs typeface="Times New Roman" pitchFamily="18" charset="0"/>
            </a:rPr>
            <a:t>Подведение итогов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96C11FFB-7D45-4C72-AAE5-05D4293108B9}" type="parTrans" cxnId="{FEA31A76-0664-4BCC-BD55-8AAC3A075914}">
      <dgm:prSet/>
      <dgm:spPr/>
      <dgm:t>
        <a:bodyPr/>
        <a:lstStyle/>
        <a:p>
          <a:endParaRPr lang="ru-RU"/>
        </a:p>
      </dgm:t>
    </dgm:pt>
    <dgm:pt modelId="{0E103545-D86C-44C3-99C8-65255A31A0E2}" type="sibTrans" cxnId="{FEA31A76-0664-4BCC-BD55-8AAC3A075914}">
      <dgm:prSet/>
      <dgm:spPr/>
      <dgm:t>
        <a:bodyPr/>
        <a:lstStyle/>
        <a:p>
          <a:endParaRPr lang="ru-RU"/>
        </a:p>
      </dgm:t>
    </dgm:pt>
    <dgm:pt modelId="{857AA0AC-EFA3-4A92-B8B8-7CCA494AD420}" type="pres">
      <dgm:prSet presAssocID="{71C4C075-D3CD-4E14-9F64-A11DF40F1F5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BE2FBF9-BEE1-4BF3-B022-40A251584D4B}" type="pres">
      <dgm:prSet presAssocID="{ADF60F2B-701F-43BB-874B-E05767D7D64B}" presName="composite" presStyleCnt="0"/>
      <dgm:spPr/>
    </dgm:pt>
    <dgm:pt modelId="{5C0D41E1-DEBF-42B0-B42D-38C3901B0D80}" type="pres">
      <dgm:prSet presAssocID="{ADF60F2B-701F-43BB-874B-E05767D7D64B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2938BC-873C-4F53-867D-704D2AF249BF}" type="pres">
      <dgm:prSet presAssocID="{ADF60F2B-701F-43BB-874B-E05767D7D64B}" presName="descendantText" presStyleLbl="alignAcc1" presStyleIdx="0" presStyleCnt="3" custScaleX="954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1DA76E-F2B0-488D-8552-78D758A721FE}" type="pres">
      <dgm:prSet presAssocID="{43CA522A-7CF6-4771-BDBE-487497CA4E44}" presName="sp" presStyleCnt="0"/>
      <dgm:spPr/>
    </dgm:pt>
    <dgm:pt modelId="{E8FCD3F1-82C2-4D99-9B9C-177950C2AB3B}" type="pres">
      <dgm:prSet presAssocID="{C9D77C9C-BBB5-4F59-AC58-1CDAD3820371}" presName="composite" presStyleCnt="0"/>
      <dgm:spPr/>
    </dgm:pt>
    <dgm:pt modelId="{CE4E707C-D42F-45DF-98DC-316BB0E18F68}" type="pres">
      <dgm:prSet presAssocID="{C9D77C9C-BBB5-4F59-AC58-1CDAD3820371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4A34EC-26DC-4993-A08A-5C3348A9E49C}" type="pres">
      <dgm:prSet presAssocID="{C9D77C9C-BBB5-4F59-AC58-1CDAD3820371}" presName="descendantText" presStyleLbl="alignAcc1" presStyleIdx="1" presStyleCnt="3" custScaleX="956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4CAE73-0912-4E79-9422-09D314F14604}" type="pres">
      <dgm:prSet presAssocID="{A0E20207-2640-49CC-976B-5D208059314B}" presName="sp" presStyleCnt="0"/>
      <dgm:spPr/>
    </dgm:pt>
    <dgm:pt modelId="{9A9E1684-A0CE-477E-91C9-BCFAECCB1BB9}" type="pres">
      <dgm:prSet presAssocID="{39650047-D0A0-4128-9515-AE94914E766C}" presName="composite" presStyleCnt="0"/>
      <dgm:spPr/>
    </dgm:pt>
    <dgm:pt modelId="{F7A41E13-3638-472C-B2EF-1F897E7D66AC}" type="pres">
      <dgm:prSet presAssocID="{39650047-D0A0-4128-9515-AE94914E766C}" presName="parentText" presStyleLbl="alignNode1" presStyleIdx="2" presStyleCnt="3" custLinFactNeighborX="-29832" custLinFactNeighborY="397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BD5909-DCE2-4F16-BF9D-F975CBC5B4C3}" type="pres">
      <dgm:prSet presAssocID="{39650047-D0A0-4128-9515-AE94914E766C}" presName="descendantText" presStyleLbl="alignAcc1" presStyleIdx="2" presStyleCnt="3" custScaleX="956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6CAEA46-C65F-4160-AA74-93C482908CED}" type="presOf" srcId="{E9F2F149-1E89-4614-A09F-FD985F42D7A8}" destId="{6C2938BC-873C-4F53-867D-704D2AF249BF}" srcOrd="0" destOrd="2" presId="urn:microsoft.com/office/officeart/2005/8/layout/chevron2"/>
    <dgm:cxn modelId="{5497F2F8-80D4-4EB8-9F72-521ECC6F14E3}" type="presOf" srcId="{39650047-D0A0-4128-9515-AE94914E766C}" destId="{F7A41E13-3638-472C-B2EF-1F897E7D66AC}" srcOrd="0" destOrd="0" presId="urn:microsoft.com/office/officeart/2005/8/layout/chevron2"/>
    <dgm:cxn modelId="{6CE150F2-01A9-4FBE-87C9-D7954C02AF3F}" srcId="{39650047-D0A0-4128-9515-AE94914E766C}" destId="{2E884D57-F4AC-42D4-A71A-5A04F6B560DC}" srcOrd="0" destOrd="0" parTransId="{1E0FA6AB-32F8-4209-AF4E-CE75B266920B}" sibTransId="{35CA7C19-7890-4CAF-AD8E-F14E592A0521}"/>
    <dgm:cxn modelId="{F1980D3C-D26D-4C6E-A332-1D2485E855C3}" srcId="{71C4C075-D3CD-4E14-9F64-A11DF40F1F59}" destId="{ADF60F2B-701F-43BB-874B-E05767D7D64B}" srcOrd="0" destOrd="0" parTransId="{0F1A0FE4-8108-4E93-AA2A-B48CB18FBECF}" sibTransId="{43CA522A-7CF6-4771-BDBE-487497CA4E44}"/>
    <dgm:cxn modelId="{245F0753-34A4-4568-B4D9-89843050C234}" srcId="{71C4C075-D3CD-4E14-9F64-A11DF40F1F59}" destId="{C9D77C9C-BBB5-4F59-AC58-1CDAD3820371}" srcOrd="1" destOrd="0" parTransId="{EF894452-098D-45C8-A5A6-C90E127788A7}" sibTransId="{A0E20207-2640-49CC-976B-5D208059314B}"/>
    <dgm:cxn modelId="{BE782FD7-6927-4F1C-9051-6AAD2A65DD5E}" type="presOf" srcId="{ADF60F2B-701F-43BB-874B-E05767D7D64B}" destId="{5C0D41E1-DEBF-42B0-B42D-38C3901B0D80}" srcOrd="0" destOrd="0" presId="urn:microsoft.com/office/officeart/2005/8/layout/chevron2"/>
    <dgm:cxn modelId="{21357242-242A-40B4-A89B-0E1A93BBF46B}" type="presOf" srcId="{CF60435A-9120-402F-9B37-8317B3A62D44}" destId="{D74A34EC-26DC-4993-A08A-5C3348A9E49C}" srcOrd="0" destOrd="0" presId="urn:microsoft.com/office/officeart/2005/8/layout/chevron2"/>
    <dgm:cxn modelId="{664E82EF-D754-4553-9BE6-5AFBE53B82D9}" type="presOf" srcId="{AD2EC247-010B-48CA-AB62-F7A691CA2C9A}" destId="{6C2938BC-873C-4F53-867D-704D2AF249BF}" srcOrd="0" destOrd="1" presId="urn:microsoft.com/office/officeart/2005/8/layout/chevron2"/>
    <dgm:cxn modelId="{3AD83531-888E-4B69-BB87-303085DA6CDC}" type="presOf" srcId="{DA11CDB7-B6A3-469D-B9DD-C9269E54DE27}" destId="{D74A34EC-26DC-4993-A08A-5C3348A9E49C}" srcOrd="0" destOrd="1" presId="urn:microsoft.com/office/officeart/2005/8/layout/chevron2"/>
    <dgm:cxn modelId="{1077D225-B9A7-4A9C-9C58-825D59A31DAA}" srcId="{C9D77C9C-BBB5-4F59-AC58-1CDAD3820371}" destId="{DA11CDB7-B6A3-469D-B9DD-C9269E54DE27}" srcOrd="1" destOrd="0" parTransId="{D122DE2B-335D-4604-A183-5BD2BA0CAF44}" sibTransId="{17400BE0-7030-424F-B6E5-354B4F0382AE}"/>
    <dgm:cxn modelId="{4E66E517-3340-4E08-BA87-0307A50ED7B9}" type="presOf" srcId="{71C4C075-D3CD-4E14-9F64-A11DF40F1F59}" destId="{857AA0AC-EFA3-4A92-B8B8-7CCA494AD420}" srcOrd="0" destOrd="0" presId="urn:microsoft.com/office/officeart/2005/8/layout/chevron2"/>
    <dgm:cxn modelId="{D22DBA41-92A5-47D3-8B54-C7AD4CAA099C}" srcId="{ADF60F2B-701F-43BB-874B-E05767D7D64B}" destId="{AD2EC247-010B-48CA-AB62-F7A691CA2C9A}" srcOrd="1" destOrd="0" parTransId="{045E148C-46BB-4DAB-90E2-EA5534A29A4F}" sibTransId="{D333097D-7D8F-444A-BF44-B27E84D079DB}"/>
    <dgm:cxn modelId="{BA40C9F5-7881-4E7B-93E6-9B8661E39499}" srcId="{ADF60F2B-701F-43BB-874B-E05767D7D64B}" destId="{357F5F6A-D670-4F8A-AEBA-130DB37F3A3F}" srcOrd="0" destOrd="0" parTransId="{1D25DC3E-7750-4079-A2A1-75915582FB5C}" sibTransId="{B74CD2C2-C7BC-4044-9E78-4F7C96C0F3ED}"/>
    <dgm:cxn modelId="{85BB9538-83AF-4404-BC37-F6B6C842A855}" type="presOf" srcId="{C9D77C9C-BBB5-4F59-AC58-1CDAD3820371}" destId="{CE4E707C-D42F-45DF-98DC-316BB0E18F68}" srcOrd="0" destOrd="0" presId="urn:microsoft.com/office/officeart/2005/8/layout/chevron2"/>
    <dgm:cxn modelId="{7B4B8092-341A-4DAD-85D5-134E81FD7A6B}" srcId="{C9D77C9C-BBB5-4F59-AC58-1CDAD3820371}" destId="{CF60435A-9120-402F-9B37-8317B3A62D44}" srcOrd="0" destOrd="0" parTransId="{3F6FBCAB-BA05-48F1-9CDB-DE9C6E68900D}" sibTransId="{52416D4C-19AF-4899-8572-2A1256A0803D}"/>
    <dgm:cxn modelId="{ABB71472-D252-428F-92C5-5E2451A141F3}" type="presOf" srcId="{357F5F6A-D670-4F8A-AEBA-130DB37F3A3F}" destId="{6C2938BC-873C-4F53-867D-704D2AF249BF}" srcOrd="0" destOrd="0" presId="urn:microsoft.com/office/officeart/2005/8/layout/chevron2"/>
    <dgm:cxn modelId="{0ECBD0E2-0198-46C2-A0E9-0EEB31B701C0}" srcId="{71C4C075-D3CD-4E14-9F64-A11DF40F1F59}" destId="{39650047-D0A0-4128-9515-AE94914E766C}" srcOrd="2" destOrd="0" parTransId="{ADEF8566-6851-45DB-B6FC-EEF9598FC2EE}" sibTransId="{CBD6E276-1AAF-43B4-B4D7-E9D0F55C3524}"/>
    <dgm:cxn modelId="{A1D9CCF6-12EC-4CE4-A0C7-69AFBAD1FCAC}" type="presOf" srcId="{2E884D57-F4AC-42D4-A71A-5A04F6B560DC}" destId="{F4BD5909-DCE2-4F16-BF9D-F975CBC5B4C3}" srcOrd="0" destOrd="0" presId="urn:microsoft.com/office/officeart/2005/8/layout/chevron2"/>
    <dgm:cxn modelId="{ADB62D14-EB7A-4B07-99B4-FF0682EBB953}" srcId="{ADF60F2B-701F-43BB-874B-E05767D7D64B}" destId="{E9F2F149-1E89-4614-A09F-FD985F42D7A8}" srcOrd="2" destOrd="0" parTransId="{247A42FC-D625-4494-8384-46660538943A}" sibTransId="{347D7B40-1076-40FD-9194-9D8441F253BF}"/>
    <dgm:cxn modelId="{FEA31A76-0664-4BCC-BD55-8AAC3A075914}" srcId="{39650047-D0A0-4128-9515-AE94914E766C}" destId="{E8B44CE6-E549-46E6-A54C-500E18BACB88}" srcOrd="1" destOrd="0" parTransId="{96C11FFB-7D45-4C72-AAE5-05D4293108B9}" sibTransId="{0E103545-D86C-44C3-99C8-65255A31A0E2}"/>
    <dgm:cxn modelId="{50811A1E-096E-43AE-8A8F-6E4993B8CCCE}" type="presOf" srcId="{E8B44CE6-E549-46E6-A54C-500E18BACB88}" destId="{F4BD5909-DCE2-4F16-BF9D-F975CBC5B4C3}" srcOrd="0" destOrd="1" presId="urn:microsoft.com/office/officeart/2005/8/layout/chevron2"/>
    <dgm:cxn modelId="{517BE4DB-2EE2-41F4-9D5B-B848C0A4E044}" type="presParOf" srcId="{857AA0AC-EFA3-4A92-B8B8-7CCA494AD420}" destId="{4BE2FBF9-BEE1-4BF3-B022-40A251584D4B}" srcOrd="0" destOrd="0" presId="urn:microsoft.com/office/officeart/2005/8/layout/chevron2"/>
    <dgm:cxn modelId="{AC218950-7BAA-49E8-BBD5-55F75645E99C}" type="presParOf" srcId="{4BE2FBF9-BEE1-4BF3-B022-40A251584D4B}" destId="{5C0D41E1-DEBF-42B0-B42D-38C3901B0D80}" srcOrd="0" destOrd="0" presId="urn:microsoft.com/office/officeart/2005/8/layout/chevron2"/>
    <dgm:cxn modelId="{72F549C9-E348-468F-876F-D774B98C3BDD}" type="presParOf" srcId="{4BE2FBF9-BEE1-4BF3-B022-40A251584D4B}" destId="{6C2938BC-873C-4F53-867D-704D2AF249BF}" srcOrd="1" destOrd="0" presId="urn:microsoft.com/office/officeart/2005/8/layout/chevron2"/>
    <dgm:cxn modelId="{21067590-CE8E-4D49-BE57-5B27EC652BC4}" type="presParOf" srcId="{857AA0AC-EFA3-4A92-B8B8-7CCA494AD420}" destId="{501DA76E-F2B0-488D-8552-78D758A721FE}" srcOrd="1" destOrd="0" presId="urn:microsoft.com/office/officeart/2005/8/layout/chevron2"/>
    <dgm:cxn modelId="{E762945B-8A82-4563-B6EB-045EEFA174E8}" type="presParOf" srcId="{857AA0AC-EFA3-4A92-B8B8-7CCA494AD420}" destId="{E8FCD3F1-82C2-4D99-9B9C-177950C2AB3B}" srcOrd="2" destOrd="0" presId="urn:microsoft.com/office/officeart/2005/8/layout/chevron2"/>
    <dgm:cxn modelId="{978FED74-3F60-4A7E-915F-E4F25DEF63AF}" type="presParOf" srcId="{E8FCD3F1-82C2-4D99-9B9C-177950C2AB3B}" destId="{CE4E707C-D42F-45DF-98DC-316BB0E18F68}" srcOrd="0" destOrd="0" presId="urn:microsoft.com/office/officeart/2005/8/layout/chevron2"/>
    <dgm:cxn modelId="{B3585D99-7A21-46BA-9799-222B5CD007B7}" type="presParOf" srcId="{E8FCD3F1-82C2-4D99-9B9C-177950C2AB3B}" destId="{D74A34EC-26DC-4993-A08A-5C3348A9E49C}" srcOrd="1" destOrd="0" presId="urn:microsoft.com/office/officeart/2005/8/layout/chevron2"/>
    <dgm:cxn modelId="{9170D487-980E-4738-AE76-476100C09C50}" type="presParOf" srcId="{857AA0AC-EFA3-4A92-B8B8-7CCA494AD420}" destId="{2A4CAE73-0912-4E79-9422-09D314F14604}" srcOrd="3" destOrd="0" presId="urn:microsoft.com/office/officeart/2005/8/layout/chevron2"/>
    <dgm:cxn modelId="{220E0958-6FF3-4F5A-84F7-E024DB699AB3}" type="presParOf" srcId="{857AA0AC-EFA3-4A92-B8B8-7CCA494AD420}" destId="{9A9E1684-A0CE-477E-91C9-BCFAECCB1BB9}" srcOrd="4" destOrd="0" presId="urn:microsoft.com/office/officeart/2005/8/layout/chevron2"/>
    <dgm:cxn modelId="{C66846F6-1288-4D53-95BD-3CD9F3FE807B}" type="presParOf" srcId="{9A9E1684-A0CE-477E-91C9-BCFAECCB1BB9}" destId="{F7A41E13-3638-472C-B2EF-1F897E7D66AC}" srcOrd="0" destOrd="0" presId="urn:microsoft.com/office/officeart/2005/8/layout/chevron2"/>
    <dgm:cxn modelId="{CE8F0E5E-15BF-497C-B564-59ED0BD5162E}" type="presParOf" srcId="{9A9E1684-A0CE-477E-91C9-BCFAECCB1BB9}" destId="{F4BD5909-DCE2-4F16-BF9D-F975CBC5B4C3}" srcOrd="1" destOrd="0" presId="urn:microsoft.com/office/officeart/2005/8/layout/chevron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822B83-9878-4146-952F-2AF85B2A7AF6}" type="datetimeFigureOut">
              <a:rPr lang="ru-RU" smtClean="0"/>
              <a:pPr/>
              <a:t>08.04.2016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C12BA0-66CC-4DA3-BCA3-B4BA294352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00270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55AA2-7DB7-4022-807C-DEB37A18E96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3513200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5B11C-56F4-47B6-B89A-49E402E5514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8071417"/>
      </p:ext>
    </p:extLst>
  </p:cSld>
  <p:clrMapOvr>
    <a:masterClrMapping/>
  </p:clrMapOvr>
  <p:transition spd="slow">
    <p:wip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55AA2-7DB7-4022-807C-DEB37A18E96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3002357"/>
      </p:ext>
    </p:extLst>
  </p:cSld>
  <p:clrMapOvr>
    <a:masterClrMapping/>
  </p:clrMapOvr>
  <p:transition spd="slow">
    <p:wip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9814E-108C-4E60-859E-71EC6C896E7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8636066"/>
      </p:ext>
    </p:extLst>
  </p:cSld>
  <p:clrMapOvr>
    <a:masterClrMapping/>
  </p:clrMapOvr>
  <p:transition spd="slow">
    <p:wip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E08EC0-3F4C-4BBD-8F9E-2D8CCFA9430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9876506"/>
      </p:ext>
    </p:extLst>
  </p:cSld>
  <p:clrMapOvr>
    <a:masterClrMapping/>
  </p:clrMapOvr>
  <p:transition spd="slow">
    <p:wip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DB06D-133A-4482-A40F-9B54A84FD06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5930559"/>
      </p:ext>
    </p:extLst>
  </p:cSld>
  <p:clrMapOvr>
    <a:masterClrMapping/>
  </p:clrMapOvr>
  <p:transition spd="slow">
    <p:wip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A04866-827F-4DED-8AC5-AC7487B2B05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3067890"/>
      </p:ext>
    </p:extLst>
  </p:cSld>
  <p:clrMapOvr>
    <a:masterClrMapping/>
  </p:clrMapOvr>
  <p:transition spd="slow">
    <p:wip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92EE3-5330-4F56-BAEC-AA0C77ED18E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6505251"/>
      </p:ext>
    </p:extLst>
  </p:cSld>
  <p:clrMapOvr>
    <a:masterClrMapping/>
  </p:clrMapOvr>
  <p:transition spd="slow">
    <p:wip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9FBE3-ACC6-4A99-8C03-C1165990CE1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0615459"/>
      </p:ext>
    </p:extLst>
  </p:cSld>
  <p:clrMapOvr>
    <a:masterClrMapping/>
  </p:clrMapOvr>
  <p:transition spd="slow">
    <p:wipe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C4CC1-53D4-45C3-89A7-70A5561CDB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5472237"/>
      </p:ext>
    </p:extLst>
  </p:cSld>
  <p:clrMapOvr>
    <a:masterClrMapping/>
  </p:clrMapOvr>
  <p:transition spd="slow">
    <p:wipe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9C05C4-ED31-41F8-BAC5-16EEEB8E0E3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0819943"/>
      </p:ext>
    </p:extLst>
  </p:cSld>
  <p:clrMapOvr>
    <a:masterClrMapping/>
  </p:clrMapOvr>
  <p:transition spd="slow">
    <p:wipe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5B11C-56F4-47B6-B89A-49E402E5514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8284911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03BD50-503A-483B-A918-FB46CA964C3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2245816"/>
      </p:ext>
    </p:extLst>
  </p:cSld>
  <p:clrMapOvr>
    <a:masterClrMapping/>
  </p:clrMapOvr>
  <p:transition spd="slow">
    <p:wipe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03BD50-503A-483B-A918-FB46CA964C3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7201819"/>
      </p:ext>
    </p:extLst>
  </p:cSld>
  <p:clrMapOvr>
    <a:masterClrMapping/>
  </p:clrMapOvr>
  <p:transition spd="slow">
    <p:wipe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55AA2-7DB7-4022-807C-DEB37A18E96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1607319"/>
      </p:ext>
    </p:extLst>
  </p:cSld>
  <p:clrMapOvr>
    <a:masterClrMapping/>
  </p:clrMapOvr>
  <p:transition spd="slow">
    <p:wipe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9814E-108C-4E60-859E-71EC6C896E7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9472314"/>
      </p:ext>
    </p:extLst>
  </p:cSld>
  <p:clrMapOvr>
    <a:masterClrMapping/>
  </p:clrMapOvr>
  <p:transition spd="slow">
    <p:wipe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E08EC0-3F4C-4BBD-8F9E-2D8CCFA9430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1139804"/>
      </p:ext>
    </p:extLst>
  </p:cSld>
  <p:clrMapOvr>
    <a:masterClrMapping/>
  </p:clrMapOvr>
  <p:transition spd="slow">
    <p:wipe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DB06D-133A-4482-A40F-9B54A84FD06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8376207"/>
      </p:ext>
    </p:extLst>
  </p:cSld>
  <p:clrMapOvr>
    <a:masterClrMapping/>
  </p:clrMapOvr>
  <p:transition spd="slow">
    <p:wipe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A04866-827F-4DED-8AC5-AC7487B2B05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6569832"/>
      </p:ext>
    </p:extLst>
  </p:cSld>
  <p:clrMapOvr>
    <a:masterClrMapping/>
  </p:clrMapOvr>
  <p:transition spd="slow">
    <p:wip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92EE3-5330-4F56-BAEC-AA0C77ED18E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646683"/>
      </p:ext>
    </p:extLst>
  </p:cSld>
  <p:clrMapOvr>
    <a:masterClrMapping/>
  </p:clrMapOvr>
  <p:transition spd="slow">
    <p:wip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9FBE3-ACC6-4A99-8C03-C1165990CE1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9874861"/>
      </p:ext>
    </p:extLst>
  </p:cSld>
  <p:clrMapOvr>
    <a:masterClrMapping/>
  </p:clrMapOvr>
  <p:transition spd="slow">
    <p:wip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C4CC1-53D4-45C3-89A7-70A5561CDB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6740271"/>
      </p:ext>
    </p:extLst>
  </p:cSld>
  <p:clrMapOvr>
    <a:masterClrMapping/>
  </p:clrMapOvr>
  <p:transition spd="slow">
    <p:wip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9C05C4-ED31-41F8-BAC5-16EEEB8E0E3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4472705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55AA2-7DB7-4022-807C-DEB37A18E96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6277705"/>
      </p:ext>
    </p:extLst>
  </p:cSld>
  <p:clrMapOvr>
    <a:masterClrMapping/>
  </p:clrMapOvr>
  <p:transition spd="slow">
    <p:wipe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5B11C-56F4-47B6-B89A-49E402E5514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87832910"/>
      </p:ext>
    </p:extLst>
  </p:cSld>
  <p:clrMapOvr>
    <a:masterClrMapping/>
  </p:clrMapOvr>
  <p:transition spd="slow">
    <p:wip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03BD50-503A-483B-A918-FB46CA964C3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3485336"/>
      </p:ext>
    </p:extLst>
  </p:cSld>
  <p:clrMapOvr>
    <a:masterClrMapping/>
  </p:clrMapOvr>
  <p:transition spd="slow">
    <p:wip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55AA2-7DB7-4022-807C-DEB37A18E96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0918908"/>
      </p:ext>
    </p:extLst>
  </p:cSld>
  <p:clrMapOvr>
    <a:masterClrMapping/>
  </p:clrMapOvr>
  <p:transition spd="slow">
    <p:wip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9814E-108C-4E60-859E-71EC6C896E7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6871321"/>
      </p:ext>
    </p:extLst>
  </p:cSld>
  <p:clrMapOvr>
    <a:masterClrMapping/>
  </p:clrMapOvr>
  <p:transition spd="slow">
    <p:wip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E08EC0-3F4C-4BBD-8F9E-2D8CCFA9430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6764400"/>
      </p:ext>
    </p:extLst>
  </p:cSld>
  <p:clrMapOvr>
    <a:masterClrMapping/>
  </p:clrMapOvr>
  <p:transition spd="slow">
    <p:wip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DB06D-133A-4482-A40F-9B54A84FD06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3140433"/>
      </p:ext>
    </p:extLst>
  </p:cSld>
  <p:clrMapOvr>
    <a:masterClrMapping/>
  </p:clrMapOvr>
  <p:transition spd="slow">
    <p:wip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A04866-827F-4DED-8AC5-AC7487B2B05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7745635"/>
      </p:ext>
    </p:extLst>
  </p:cSld>
  <p:clrMapOvr>
    <a:masterClrMapping/>
  </p:clrMapOvr>
  <p:transition spd="slow">
    <p:wip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92EE3-5330-4F56-BAEC-AA0C77ED18E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6585646"/>
      </p:ext>
    </p:extLst>
  </p:cSld>
  <p:clrMapOvr>
    <a:masterClrMapping/>
  </p:clrMapOvr>
  <p:transition spd="slow">
    <p:wip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9FBE3-ACC6-4A99-8C03-C1165990CE1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9358519"/>
      </p:ext>
    </p:extLst>
  </p:cSld>
  <p:clrMapOvr>
    <a:masterClrMapping/>
  </p:clrMapOvr>
  <p:transition spd="slow">
    <p:wip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C4CC1-53D4-45C3-89A7-70A5561CDB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8316254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9814E-108C-4E60-859E-71EC6C896E7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7856855"/>
      </p:ext>
    </p:extLst>
  </p:cSld>
  <p:clrMapOvr>
    <a:masterClrMapping/>
  </p:clrMapOvr>
  <p:transition spd="slow">
    <p:wipe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9C05C4-ED31-41F8-BAC5-16EEEB8E0E3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1206318"/>
      </p:ext>
    </p:extLst>
  </p:cSld>
  <p:clrMapOvr>
    <a:masterClrMapping/>
  </p:clrMapOvr>
  <p:transition spd="slow">
    <p:wip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5B11C-56F4-47B6-B89A-49E402E5514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5009407"/>
      </p:ext>
    </p:extLst>
  </p:cSld>
  <p:clrMapOvr>
    <a:masterClrMapping/>
  </p:clrMapOvr>
  <p:transition spd="slow">
    <p:wip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03BD50-503A-483B-A918-FB46CA964C3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8225251"/>
      </p:ext>
    </p:extLst>
  </p:cSld>
  <p:clrMapOvr>
    <a:masterClrMapping/>
  </p:clrMapOvr>
  <p:transition spd="slow">
    <p:wip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55AA2-7DB7-4022-807C-DEB37A18E96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3402898"/>
      </p:ext>
    </p:extLst>
  </p:cSld>
  <p:clrMapOvr>
    <a:masterClrMapping/>
  </p:clrMapOvr>
  <p:transition spd="slow">
    <p:wip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9814E-108C-4E60-859E-71EC6C896E7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3566289"/>
      </p:ext>
    </p:extLst>
  </p:cSld>
  <p:clrMapOvr>
    <a:masterClrMapping/>
  </p:clrMapOvr>
  <p:transition spd="slow">
    <p:wip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E08EC0-3F4C-4BBD-8F9E-2D8CCFA9430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5664017"/>
      </p:ext>
    </p:extLst>
  </p:cSld>
  <p:clrMapOvr>
    <a:masterClrMapping/>
  </p:clrMapOvr>
  <p:transition spd="slow">
    <p:wip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DB06D-133A-4482-A40F-9B54A84FD06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2874339"/>
      </p:ext>
    </p:extLst>
  </p:cSld>
  <p:clrMapOvr>
    <a:masterClrMapping/>
  </p:clrMapOvr>
  <p:transition spd="slow">
    <p:wip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A04866-827F-4DED-8AC5-AC7487B2B05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4723012"/>
      </p:ext>
    </p:extLst>
  </p:cSld>
  <p:clrMapOvr>
    <a:masterClrMapping/>
  </p:clrMapOvr>
  <p:transition spd="slow">
    <p:wip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92EE3-5330-4F56-BAEC-AA0C77ED18E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9475150"/>
      </p:ext>
    </p:extLst>
  </p:cSld>
  <p:clrMapOvr>
    <a:masterClrMapping/>
  </p:clrMapOvr>
  <p:transition spd="slow">
    <p:wip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9FBE3-ACC6-4A99-8C03-C1165990CE1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1675072"/>
      </p:ext>
    </p:extLst>
  </p:cSld>
  <p:clrMapOvr>
    <a:masterClrMapping/>
  </p:clrMapOvr>
  <p:transition spd="slow"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E08EC0-3F4C-4BBD-8F9E-2D8CCFA9430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2671955"/>
      </p:ext>
    </p:extLst>
  </p:cSld>
  <p:clrMapOvr>
    <a:masterClrMapping/>
  </p:clrMapOvr>
  <p:transition spd="slow">
    <p:wipe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C4CC1-53D4-45C3-89A7-70A5561CDB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0801101"/>
      </p:ext>
    </p:extLst>
  </p:cSld>
  <p:clrMapOvr>
    <a:masterClrMapping/>
  </p:clrMapOvr>
  <p:transition spd="slow">
    <p:wip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9C05C4-ED31-41F8-BAC5-16EEEB8E0E3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68572760"/>
      </p:ext>
    </p:extLst>
  </p:cSld>
  <p:clrMapOvr>
    <a:masterClrMapping/>
  </p:clrMapOvr>
  <p:transition spd="slow">
    <p:wip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5B11C-56F4-47B6-B89A-49E402E5514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3918882"/>
      </p:ext>
    </p:extLst>
  </p:cSld>
  <p:clrMapOvr>
    <a:masterClrMapping/>
  </p:clrMapOvr>
  <p:transition spd="slow">
    <p:wip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03BD50-503A-483B-A918-FB46CA964C3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0942376"/>
      </p:ext>
    </p:extLst>
  </p:cSld>
  <p:clrMapOvr>
    <a:masterClrMapping/>
  </p:clrMapOvr>
  <p:transition spd="slow">
    <p:wip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55AA2-7DB7-4022-807C-DEB37A18E96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8773011"/>
      </p:ext>
    </p:extLst>
  </p:cSld>
  <p:clrMapOvr>
    <a:masterClrMapping/>
  </p:clrMapOvr>
  <p:transition spd="slow">
    <p:wip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9814E-108C-4E60-859E-71EC6C896E7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5454603"/>
      </p:ext>
    </p:extLst>
  </p:cSld>
  <p:clrMapOvr>
    <a:masterClrMapping/>
  </p:clrMapOvr>
  <p:transition spd="slow">
    <p:wip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E08EC0-3F4C-4BBD-8F9E-2D8CCFA9430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3577606"/>
      </p:ext>
    </p:extLst>
  </p:cSld>
  <p:clrMapOvr>
    <a:masterClrMapping/>
  </p:clrMapOvr>
  <p:transition spd="slow">
    <p:wip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DB06D-133A-4482-A40F-9B54A84FD06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290555"/>
      </p:ext>
    </p:extLst>
  </p:cSld>
  <p:clrMapOvr>
    <a:masterClrMapping/>
  </p:clrMapOvr>
  <p:transition spd="slow">
    <p:wip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A04866-827F-4DED-8AC5-AC7487B2B05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7995909"/>
      </p:ext>
    </p:extLst>
  </p:cSld>
  <p:clrMapOvr>
    <a:masterClrMapping/>
  </p:clrMapOvr>
  <p:transition spd="slow">
    <p:wip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92EE3-5330-4F56-BAEC-AA0C77ED18E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3449531"/>
      </p:ext>
    </p:extLst>
  </p:cSld>
  <p:clrMapOvr>
    <a:masterClrMapping/>
  </p:clrMapOvr>
  <p:transition spd="slow"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DB06D-133A-4482-A40F-9B54A84FD06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9420359"/>
      </p:ext>
    </p:extLst>
  </p:cSld>
  <p:clrMapOvr>
    <a:masterClrMapping/>
  </p:clrMapOvr>
  <p:transition spd="slow">
    <p:wipe/>
  </p:transition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9FBE3-ACC6-4A99-8C03-C1165990CE1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028583"/>
      </p:ext>
    </p:extLst>
  </p:cSld>
  <p:clrMapOvr>
    <a:masterClrMapping/>
  </p:clrMapOvr>
  <p:transition spd="slow">
    <p:wip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C4CC1-53D4-45C3-89A7-70A5561CDB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6776932"/>
      </p:ext>
    </p:extLst>
  </p:cSld>
  <p:clrMapOvr>
    <a:masterClrMapping/>
  </p:clrMapOvr>
  <p:transition spd="slow">
    <p:wip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9C05C4-ED31-41F8-BAC5-16EEEB8E0E3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953780"/>
      </p:ext>
    </p:extLst>
  </p:cSld>
  <p:clrMapOvr>
    <a:masterClrMapping/>
  </p:clrMapOvr>
  <p:transition spd="slow">
    <p:wip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5B11C-56F4-47B6-B89A-49E402E5514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0707388"/>
      </p:ext>
    </p:extLst>
  </p:cSld>
  <p:clrMapOvr>
    <a:masterClrMapping/>
  </p:clrMapOvr>
  <p:transition spd="slow">
    <p:wip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03BD50-503A-483B-A918-FB46CA964C3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9479911"/>
      </p:ext>
    </p:extLst>
  </p:cSld>
  <p:clrMapOvr>
    <a:masterClrMapping/>
  </p:clrMapOvr>
  <p:transition spd="slow">
    <p:wip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4F4A3-A422-4189-A4F1-6A49FC92A6C9}" type="datetimeFigureOut">
              <a:rPr lang="ru-RU" smtClean="0"/>
              <a:pPr/>
              <a:t>08.04.2016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9AA2634-916F-4290-AA67-A56F475995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4F4A3-A422-4189-A4F1-6A49FC92A6C9}" type="datetimeFigureOut">
              <a:rPr lang="ru-RU" smtClean="0"/>
              <a:pPr/>
              <a:t>08.04.2016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9AA2634-916F-4290-AA67-A56F475995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4F4A3-A422-4189-A4F1-6A49FC92A6C9}" type="datetimeFigureOut">
              <a:rPr lang="ru-RU" smtClean="0"/>
              <a:pPr/>
              <a:t>08.04.2016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A2634-916F-4290-AA67-A56F475995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4F4A3-A422-4189-A4F1-6A49FC92A6C9}" type="datetimeFigureOut">
              <a:rPr lang="ru-RU" smtClean="0"/>
              <a:pPr/>
              <a:t>08.04.2016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A2634-916F-4290-AA67-A56F475995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4F4A3-A422-4189-A4F1-6A49FC92A6C9}" type="datetimeFigureOut">
              <a:rPr lang="ru-RU" smtClean="0"/>
              <a:pPr/>
              <a:t>08.04.2016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99AA2634-916F-4290-AA67-A56F475995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A04866-827F-4DED-8AC5-AC7487B2B05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373167"/>
      </p:ext>
    </p:extLst>
  </p:cSld>
  <p:clrMapOvr>
    <a:masterClrMapping/>
  </p:clrMapOvr>
  <p:transition spd="slow">
    <p:wipe/>
  </p:transition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4F4A3-A422-4189-A4F1-6A49FC92A6C9}" type="datetimeFigureOut">
              <a:rPr lang="ru-RU" smtClean="0"/>
              <a:pPr/>
              <a:t>08.04.2016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A2634-916F-4290-AA67-A56F475995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4F4A3-A422-4189-A4F1-6A49FC92A6C9}" type="datetimeFigureOut">
              <a:rPr lang="ru-RU" smtClean="0"/>
              <a:pPr/>
              <a:t>08.04.2016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A2634-916F-4290-AA67-A56F475995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4F4A3-A422-4189-A4F1-6A49FC92A6C9}" type="datetimeFigureOut">
              <a:rPr lang="ru-RU" smtClean="0"/>
              <a:pPr/>
              <a:t>08.04.2016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A2634-916F-4290-AA67-A56F475995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4F4A3-A422-4189-A4F1-6A49FC92A6C9}" type="datetimeFigureOut">
              <a:rPr lang="ru-RU" smtClean="0"/>
              <a:pPr/>
              <a:t>08.04.2016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A2634-916F-4290-AA67-A56F475995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4F4A3-A422-4189-A4F1-6A49FC92A6C9}" type="datetimeFigureOut">
              <a:rPr lang="ru-RU" smtClean="0"/>
              <a:pPr/>
              <a:t>08.04.2016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A2634-916F-4290-AA67-A56F475995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4F4A3-A422-4189-A4F1-6A49FC92A6C9}" type="datetimeFigureOut">
              <a:rPr lang="ru-RU" smtClean="0"/>
              <a:pPr/>
              <a:t>08.04.2016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A2634-916F-4290-AA67-A56F475995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92EE3-5330-4F56-BAEC-AA0C77ED18E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6075520"/>
      </p:ext>
    </p:extLst>
  </p:cSld>
  <p:clrMapOvr>
    <a:masterClrMapping/>
  </p:clrMapOvr>
  <p:transition spd="slow">
    <p:wip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9FBE3-ACC6-4A99-8C03-C1165990CE1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2734107"/>
      </p:ext>
    </p:extLst>
  </p:cSld>
  <p:clrMapOvr>
    <a:masterClrMapping/>
  </p:clrMapOvr>
  <p:transition spd="slow">
    <p:wip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C4CC1-53D4-45C3-89A7-70A5561CDB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5591974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9814E-108C-4E60-859E-71EC6C896E7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707295"/>
      </p:ext>
    </p:extLst>
  </p:cSld>
  <p:clrMapOvr>
    <a:masterClrMapping/>
  </p:clrMapOvr>
  <p:transition spd="slow">
    <p:wip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9C05C4-ED31-41F8-BAC5-16EEEB8E0E3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1325148"/>
      </p:ext>
    </p:extLst>
  </p:cSld>
  <p:clrMapOvr>
    <a:masterClrMapping/>
  </p:clrMapOvr>
  <p:transition spd="slow">
    <p:wip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5B11C-56F4-47B6-B89A-49E402E5514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2263030"/>
      </p:ext>
    </p:extLst>
  </p:cSld>
  <p:clrMapOvr>
    <a:masterClrMapping/>
  </p:clrMapOvr>
  <p:transition spd="slow">
    <p:wip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03BD50-503A-483B-A918-FB46CA964C3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2007735"/>
      </p:ext>
    </p:extLst>
  </p:cSld>
  <p:clrMapOvr>
    <a:masterClrMapping/>
  </p:clrMapOvr>
  <p:transition spd="slow">
    <p:wip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55AA2-7DB7-4022-807C-DEB37A18E96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7571365"/>
      </p:ext>
    </p:extLst>
  </p:cSld>
  <p:clrMapOvr>
    <a:masterClrMapping/>
  </p:clrMapOvr>
  <p:transition spd="slow">
    <p:wip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9814E-108C-4E60-859E-71EC6C896E7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5178414"/>
      </p:ext>
    </p:extLst>
  </p:cSld>
  <p:clrMapOvr>
    <a:masterClrMapping/>
  </p:clrMapOvr>
  <p:transition spd="slow">
    <p:wip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E08EC0-3F4C-4BBD-8F9E-2D8CCFA9430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5106833"/>
      </p:ext>
    </p:extLst>
  </p:cSld>
  <p:clrMapOvr>
    <a:masterClrMapping/>
  </p:clrMapOvr>
  <p:transition spd="slow">
    <p:wip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DB06D-133A-4482-A40F-9B54A84FD06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8050429"/>
      </p:ext>
    </p:extLst>
  </p:cSld>
  <p:clrMapOvr>
    <a:masterClrMapping/>
  </p:clrMapOvr>
  <p:transition spd="slow">
    <p:wip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A04866-827F-4DED-8AC5-AC7487B2B05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7350625"/>
      </p:ext>
    </p:extLst>
  </p:cSld>
  <p:clrMapOvr>
    <a:masterClrMapping/>
  </p:clrMapOvr>
  <p:transition spd="slow">
    <p:wip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92EE3-5330-4F56-BAEC-AA0C77ED18E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2313003"/>
      </p:ext>
    </p:extLst>
  </p:cSld>
  <p:clrMapOvr>
    <a:masterClrMapping/>
  </p:clrMapOvr>
  <p:transition spd="slow">
    <p:wip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9FBE3-ACC6-4A99-8C03-C1165990CE1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2156497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E08EC0-3F4C-4BBD-8F9E-2D8CCFA9430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2273155"/>
      </p:ext>
    </p:extLst>
  </p:cSld>
  <p:clrMapOvr>
    <a:masterClrMapping/>
  </p:clrMapOvr>
  <p:transition spd="slow">
    <p:wip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C4CC1-53D4-45C3-89A7-70A5561CDB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66945567"/>
      </p:ext>
    </p:extLst>
  </p:cSld>
  <p:clrMapOvr>
    <a:masterClrMapping/>
  </p:clrMapOvr>
  <p:transition spd="slow">
    <p:wip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9C05C4-ED31-41F8-BAC5-16EEEB8E0E3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3916016"/>
      </p:ext>
    </p:extLst>
  </p:cSld>
  <p:clrMapOvr>
    <a:masterClrMapping/>
  </p:clrMapOvr>
  <p:transition spd="slow">
    <p:wip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5B11C-56F4-47B6-B89A-49E402E5514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963795"/>
      </p:ext>
    </p:extLst>
  </p:cSld>
  <p:clrMapOvr>
    <a:masterClrMapping/>
  </p:clrMapOvr>
  <p:transition spd="slow">
    <p:wip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03BD50-503A-483B-A918-FB46CA964C3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7461224"/>
      </p:ext>
    </p:extLst>
  </p:cSld>
  <p:clrMapOvr>
    <a:masterClrMapping/>
  </p:clrMapOvr>
  <p:transition spd="slow">
    <p:wip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55AA2-7DB7-4022-807C-DEB37A18E96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0177077"/>
      </p:ext>
    </p:extLst>
  </p:cSld>
  <p:clrMapOvr>
    <a:masterClrMapping/>
  </p:clrMapOvr>
  <p:transition spd="slow">
    <p:wip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9814E-108C-4E60-859E-71EC6C896E7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0507603"/>
      </p:ext>
    </p:extLst>
  </p:cSld>
  <p:clrMapOvr>
    <a:masterClrMapping/>
  </p:clrMapOvr>
  <p:transition spd="slow">
    <p:wip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E08EC0-3F4C-4BBD-8F9E-2D8CCFA9430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4033081"/>
      </p:ext>
    </p:extLst>
  </p:cSld>
  <p:clrMapOvr>
    <a:masterClrMapping/>
  </p:clrMapOvr>
  <p:transition spd="slow">
    <p:wip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DB06D-133A-4482-A40F-9B54A84FD06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8734801"/>
      </p:ext>
    </p:extLst>
  </p:cSld>
  <p:clrMapOvr>
    <a:masterClrMapping/>
  </p:clrMapOvr>
  <p:transition spd="slow">
    <p:wip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A04866-827F-4DED-8AC5-AC7487B2B05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0939014"/>
      </p:ext>
    </p:extLst>
  </p:cSld>
  <p:clrMapOvr>
    <a:masterClrMapping/>
  </p:clrMapOvr>
  <p:transition spd="slow">
    <p:wip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92EE3-5330-4F56-BAEC-AA0C77ED18E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7767127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DB06D-133A-4482-A40F-9B54A84FD06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82576391"/>
      </p:ext>
    </p:extLst>
  </p:cSld>
  <p:clrMapOvr>
    <a:masterClrMapping/>
  </p:clrMapOvr>
  <p:transition spd="slow">
    <p:wip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9FBE3-ACC6-4A99-8C03-C1165990CE1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6132336"/>
      </p:ext>
    </p:extLst>
  </p:cSld>
  <p:clrMapOvr>
    <a:masterClrMapping/>
  </p:clrMapOvr>
  <p:transition spd="slow">
    <p:wip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C4CC1-53D4-45C3-89A7-70A5561CDB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6199594"/>
      </p:ext>
    </p:extLst>
  </p:cSld>
  <p:clrMapOvr>
    <a:masterClrMapping/>
  </p:clrMapOvr>
  <p:transition spd="slow">
    <p:wip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9C05C4-ED31-41F8-BAC5-16EEEB8E0E3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0874436"/>
      </p:ext>
    </p:extLst>
  </p:cSld>
  <p:clrMapOvr>
    <a:masterClrMapping/>
  </p:clrMapOvr>
  <p:transition spd="slow">
    <p:wip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5B11C-56F4-47B6-B89A-49E402E5514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8311706"/>
      </p:ext>
    </p:extLst>
  </p:cSld>
  <p:clrMapOvr>
    <a:masterClrMapping/>
  </p:clrMapOvr>
  <p:transition spd="slow">
    <p:wip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03BD50-503A-483B-A918-FB46CA964C3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3118283"/>
      </p:ext>
    </p:extLst>
  </p:cSld>
  <p:clrMapOvr>
    <a:masterClrMapping/>
  </p:clrMapOvr>
  <p:transition spd="slow">
    <p:wip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55AA2-7DB7-4022-807C-DEB37A18E96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5759070"/>
      </p:ext>
    </p:extLst>
  </p:cSld>
  <p:clrMapOvr>
    <a:masterClrMapping/>
  </p:clrMapOvr>
  <p:transition spd="slow">
    <p:wip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9814E-108C-4E60-859E-71EC6C896E7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6430780"/>
      </p:ext>
    </p:extLst>
  </p:cSld>
  <p:clrMapOvr>
    <a:masterClrMapping/>
  </p:clrMapOvr>
  <p:transition spd="slow">
    <p:wip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E08EC0-3F4C-4BBD-8F9E-2D8CCFA9430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3011707"/>
      </p:ext>
    </p:extLst>
  </p:cSld>
  <p:clrMapOvr>
    <a:masterClrMapping/>
  </p:clrMapOvr>
  <p:transition spd="slow">
    <p:wip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DB06D-133A-4482-A40F-9B54A84FD06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8978920"/>
      </p:ext>
    </p:extLst>
  </p:cSld>
  <p:clrMapOvr>
    <a:masterClrMapping/>
  </p:clrMapOvr>
  <p:transition spd="slow">
    <p:wip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A04866-827F-4DED-8AC5-AC7487B2B05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5619227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A04866-827F-4DED-8AC5-AC7487B2B05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4310019"/>
      </p:ext>
    </p:extLst>
  </p:cSld>
  <p:clrMapOvr>
    <a:masterClrMapping/>
  </p:clrMapOvr>
  <p:transition spd="slow">
    <p:wip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92EE3-5330-4F56-BAEC-AA0C77ED18E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1499930"/>
      </p:ext>
    </p:extLst>
  </p:cSld>
  <p:clrMapOvr>
    <a:masterClrMapping/>
  </p:clrMapOvr>
  <p:transition spd="slow">
    <p:wip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9FBE3-ACC6-4A99-8C03-C1165990CE1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898754"/>
      </p:ext>
    </p:extLst>
  </p:cSld>
  <p:clrMapOvr>
    <a:masterClrMapping/>
  </p:clrMapOvr>
  <p:transition spd="slow">
    <p:wip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C4CC1-53D4-45C3-89A7-70A5561CDB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528279"/>
      </p:ext>
    </p:extLst>
  </p:cSld>
  <p:clrMapOvr>
    <a:masterClrMapping/>
  </p:clrMapOvr>
  <p:transition spd="slow">
    <p:wip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9C05C4-ED31-41F8-BAC5-16EEEB8E0E3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2453395"/>
      </p:ext>
    </p:extLst>
  </p:cSld>
  <p:clrMapOvr>
    <a:masterClrMapping/>
  </p:clrMapOvr>
  <p:transition spd="slow">
    <p:wip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5B11C-56F4-47B6-B89A-49E402E5514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8948510"/>
      </p:ext>
    </p:extLst>
  </p:cSld>
  <p:clrMapOvr>
    <a:masterClrMapping/>
  </p:clrMapOvr>
  <p:transition spd="slow">
    <p:wip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03BD50-503A-483B-A918-FB46CA964C3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6685813"/>
      </p:ext>
    </p:extLst>
  </p:cSld>
  <p:clrMapOvr>
    <a:masterClrMapping/>
  </p:clrMapOvr>
  <p:transition spd="slow">
    <p:wip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55AA2-7DB7-4022-807C-DEB37A18E96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0652433"/>
      </p:ext>
    </p:extLst>
  </p:cSld>
  <p:clrMapOvr>
    <a:masterClrMapping/>
  </p:clrMapOvr>
  <p:transition spd="slow">
    <p:wip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9814E-108C-4E60-859E-71EC6C896E7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4737074"/>
      </p:ext>
    </p:extLst>
  </p:cSld>
  <p:clrMapOvr>
    <a:masterClrMapping/>
  </p:clrMapOvr>
  <p:transition spd="slow">
    <p:wip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E08EC0-3F4C-4BBD-8F9E-2D8CCFA9430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7723676"/>
      </p:ext>
    </p:extLst>
  </p:cSld>
  <p:clrMapOvr>
    <a:masterClrMapping/>
  </p:clrMapOvr>
  <p:transition spd="slow">
    <p:wip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DB06D-133A-4482-A40F-9B54A84FD06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4377823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92EE3-5330-4F56-BAEC-AA0C77ED18E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4250530"/>
      </p:ext>
    </p:extLst>
  </p:cSld>
  <p:clrMapOvr>
    <a:masterClrMapping/>
  </p:clrMapOvr>
  <p:transition spd="slow">
    <p:wip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A04866-827F-4DED-8AC5-AC7487B2B05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798286"/>
      </p:ext>
    </p:extLst>
  </p:cSld>
  <p:clrMapOvr>
    <a:masterClrMapping/>
  </p:clrMapOvr>
  <p:transition spd="slow">
    <p:wip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92EE3-5330-4F56-BAEC-AA0C77ED18E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1933647"/>
      </p:ext>
    </p:extLst>
  </p:cSld>
  <p:clrMapOvr>
    <a:masterClrMapping/>
  </p:clrMapOvr>
  <p:transition spd="slow">
    <p:wip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9FBE3-ACC6-4A99-8C03-C1165990CE1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7304060"/>
      </p:ext>
    </p:extLst>
  </p:cSld>
  <p:clrMapOvr>
    <a:masterClrMapping/>
  </p:clrMapOvr>
  <p:transition spd="slow">
    <p:wip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C4CC1-53D4-45C3-89A7-70A5561CDB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197688"/>
      </p:ext>
    </p:extLst>
  </p:cSld>
  <p:clrMapOvr>
    <a:masterClrMapping/>
  </p:clrMapOvr>
  <p:transition spd="slow">
    <p:wip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9C05C4-ED31-41F8-BAC5-16EEEB8E0E3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801261"/>
      </p:ext>
    </p:extLst>
  </p:cSld>
  <p:clrMapOvr>
    <a:masterClrMapping/>
  </p:clrMapOvr>
  <p:transition spd="slow">
    <p:wip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5B11C-56F4-47B6-B89A-49E402E5514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777067"/>
      </p:ext>
    </p:extLst>
  </p:cSld>
  <p:clrMapOvr>
    <a:masterClrMapping/>
  </p:clrMapOvr>
  <p:transition spd="slow">
    <p:wip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03BD50-503A-483B-A918-FB46CA964C3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5862511"/>
      </p:ext>
    </p:extLst>
  </p:cSld>
  <p:clrMapOvr>
    <a:masterClrMapping/>
  </p:clrMapOvr>
  <p:transition spd="slow">
    <p:wip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55AA2-7DB7-4022-807C-DEB37A18E96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9327329"/>
      </p:ext>
    </p:extLst>
  </p:cSld>
  <p:clrMapOvr>
    <a:masterClrMapping/>
  </p:clrMapOvr>
  <p:transition spd="slow">
    <p:wip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9814E-108C-4E60-859E-71EC6C896E7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2008294"/>
      </p:ext>
    </p:extLst>
  </p:cSld>
  <p:clrMapOvr>
    <a:masterClrMapping/>
  </p:clrMapOvr>
  <p:transition spd="slow">
    <p:wip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E08EC0-3F4C-4BBD-8F9E-2D8CCFA9430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635218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9FBE3-ACC6-4A99-8C03-C1165990CE1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2583708"/>
      </p:ext>
    </p:extLst>
  </p:cSld>
  <p:clrMapOvr>
    <a:masterClrMapping/>
  </p:clrMapOvr>
  <p:transition spd="slow">
    <p:wip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DB06D-133A-4482-A40F-9B54A84FD06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2378815"/>
      </p:ext>
    </p:extLst>
  </p:cSld>
  <p:clrMapOvr>
    <a:masterClrMapping/>
  </p:clrMapOvr>
  <p:transition spd="slow">
    <p:wip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A04866-827F-4DED-8AC5-AC7487B2B05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5587949"/>
      </p:ext>
    </p:extLst>
  </p:cSld>
  <p:clrMapOvr>
    <a:masterClrMapping/>
  </p:clrMapOvr>
  <p:transition spd="slow">
    <p:wip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92EE3-5330-4F56-BAEC-AA0C77ED18E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9916679"/>
      </p:ext>
    </p:extLst>
  </p:cSld>
  <p:clrMapOvr>
    <a:masterClrMapping/>
  </p:clrMapOvr>
  <p:transition spd="slow">
    <p:wip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9FBE3-ACC6-4A99-8C03-C1165990CE1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846571"/>
      </p:ext>
    </p:extLst>
  </p:cSld>
  <p:clrMapOvr>
    <a:masterClrMapping/>
  </p:clrMapOvr>
  <p:transition spd="slow">
    <p:wip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C4CC1-53D4-45C3-89A7-70A5561CDB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1433989"/>
      </p:ext>
    </p:extLst>
  </p:cSld>
  <p:clrMapOvr>
    <a:masterClrMapping/>
  </p:clrMapOvr>
  <p:transition spd="slow">
    <p:wip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9C05C4-ED31-41F8-BAC5-16EEEB8E0E3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7041510"/>
      </p:ext>
    </p:extLst>
  </p:cSld>
  <p:clrMapOvr>
    <a:masterClrMapping/>
  </p:clrMapOvr>
  <p:transition spd="slow">
    <p:wip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5B11C-56F4-47B6-B89A-49E402E5514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3804591"/>
      </p:ext>
    </p:extLst>
  </p:cSld>
  <p:clrMapOvr>
    <a:masterClrMapping/>
  </p:clrMapOvr>
  <p:transition spd="slow">
    <p:wip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03BD50-503A-483B-A918-FB46CA964C3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9501369"/>
      </p:ext>
    </p:extLst>
  </p:cSld>
  <p:clrMapOvr>
    <a:masterClrMapping/>
  </p:clrMapOvr>
  <p:transition spd="slow">
    <p:wip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55AA2-7DB7-4022-807C-DEB37A18E96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15326941"/>
      </p:ext>
    </p:extLst>
  </p:cSld>
  <p:clrMapOvr>
    <a:masterClrMapping/>
  </p:clrMapOvr>
  <p:transition spd="slow">
    <p:wip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9814E-108C-4E60-859E-71EC6C896E7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2146951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C4CC1-53D4-45C3-89A7-70A5561CDB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8584633"/>
      </p:ext>
    </p:extLst>
  </p:cSld>
  <p:clrMapOvr>
    <a:masterClrMapping/>
  </p:clrMapOvr>
  <p:transition spd="slow">
    <p:wip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E08EC0-3F4C-4BBD-8F9E-2D8CCFA9430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5414797"/>
      </p:ext>
    </p:extLst>
  </p:cSld>
  <p:clrMapOvr>
    <a:masterClrMapping/>
  </p:clrMapOvr>
  <p:transition spd="slow">
    <p:wip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DB06D-133A-4482-A40F-9B54A84FD06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2019649"/>
      </p:ext>
    </p:extLst>
  </p:cSld>
  <p:clrMapOvr>
    <a:masterClrMapping/>
  </p:clrMapOvr>
  <p:transition spd="slow">
    <p:wip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A04866-827F-4DED-8AC5-AC7487B2B05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2884999"/>
      </p:ext>
    </p:extLst>
  </p:cSld>
  <p:clrMapOvr>
    <a:masterClrMapping/>
  </p:clrMapOvr>
  <p:transition spd="slow">
    <p:wip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92EE3-5330-4F56-BAEC-AA0C77ED18E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4258032"/>
      </p:ext>
    </p:extLst>
  </p:cSld>
  <p:clrMapOvr>
    <a:masterClrMapping/>
  </p:clrMapOvr>
  <p:transition spd="slow">
    <p:wip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9FBE3-ACC6-4A99-8C03-C1165990CE1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89882"/>
      </p:ext>
    </p:extLst>
  </p:cSld>
  <p:clrMapOvr>
    <a:masterClrMapping/>
  </p:clrMapOvr>
  <p:transition spd="slow">
    <p:wip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C4CC1-53D4-45C3-89A7-70A5561CDB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7939728"/>
      </p:ext>
    </p:extLst>
  </p:cSld>
  <p:clrMapOvr>
    <a:masterClrMapping/>
  </p:clrMapOvr>
  <p:transition spd="slow">
    <p:wip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9C05C4-ED31-41F8-BAC5-16EEEB8E0E3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6691201"/>
      </p:ext>
    </p:extLst>
  </p:cSld>
  <p:clrMapOvr>
    <a:masterClrMapping/>
  </p:clrMapOvr>
  <p:transition spd="slow">
    <p:wip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5B11C-56F4-47B6-B89A-49E402E5514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2869393"/>
      </p:ext>
    </p:extLst>
  </p:cSld>
  <p:clrMapOvr>
    <a:masterClrMapping/>
  </p:clrMapOvr>
  <p:transition spd="slow">
    <p:wip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03BD50-503A-483B-A918-FB46CA964C3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6809068"/>
      </p:ext>
    </p:extLst>
  </p:cSld>
  <p:clrMapOvr>
    <a:masterClrMapping/>
  </p:clrMapOvr>
  <p:transition spd="slow">
    <p:wip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55AA2-7DB7-4022-807C-DEB37A18E96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3922477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9C05C4-ED31-41F8-BAC5-16EEEB8E0E3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6099260"/>
      </p:ext>
    </p:extLst>
  </p:cSld>
  <p:clrMapOvr>
    <a:masterClrMapping/>
  </p:clrMapOvr>
  <p:transition spd="slow">
    <p:wip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9814E-108C-4E60-859E-71EC6C896E7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0306559"/>
      </p:ext>
    </p:extLst>
  </p:cSld>
  <p:clrMapOvr>
    <a:masterClrMapping/>
  </p:clrMapOvr>
  <p:transition spd="slow">
    <p:wip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E08EC0-3F4C-4BBD-8F9E-2D8CCFA9430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2632938"/>
      </p:ext>
    </p:extLst>
  </p:cSld>
  <p:clrMapOvr>
    <a:masterClrMapping/>
  </p:clrMapOvr>
  <p:transition spd="slow">
    <p:wip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DB06D-133A-4482-A40F-9B54A84FD06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7344621"/>
      </p:ext>
    </p:extLst>
  </p:cSld>
  <p:clrMapOvr>
    <a:masterClrMapping/>
  </p:clrMapOvr>
  <p:transition spd="slow">
    <p:wip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A04866-827F-4DED-8AC5-AC7487B2B05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0163538"/>
      </p:ext>
    </p:extLst>
  </p:cSld>
  <p:clrMapOvr>
    <a:masterClrMapping/>
  </p:clrMapOvr>
  <p:transition spd="slow">
    <p:wip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92EE3-5330-4F56-BAEC-AA0C77ED18E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415790"/>
      </p:ext>
    </p:extLst>
  </p:cSld>
  <p:clrMapOvr>
    <a:masterClrMapping/>
  </p:clrMapOvr>
  <p:transition spd="slow">
    <p:wip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9FBE3-ACC6-4A99-8C03-C1165990CE1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7550567"/>
      </p:ext>
    </p:extLst>
  </p:cSld>
  <p:clrMapOvr>
    <a:masterClrMapping/>
  </p:clrMapOvr>
  <p:transition spd="slow">
    <p:wip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C4CC1-53D4-45C3-89A7-70A5561CDB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3682620"/>
      </p:ext>
    </p:extLst>
  </p:cSld>
  <p:clrMapOvr>
    <a:masterClrMapping/>
  </p:clrMapOvr>
  <p:transition spd="slow">
    <p:wip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9C05C4-ED31-41F8-BAC5-16EEEB8E0E3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4404944"/>
      </p:ext>
    </p:extLst>
  </p:cSld>
  <p:clrMapOvr>
    <a:masterClrMapping/>
  </p:clrMapOvr>
  <p:transition spd="slow">
    <p:wip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5B11C-56F4-47B6-B89A-49E402E5514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5808971"/>
      </p:ext>
    </p:extLst>
  </p:cSld>
  <p:clrMapOvr>
    <a:masterClrMapping/>
  </p:clrMapOvr>
  <p:transition spd="slow">
    <p:wip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03BD50-503A-483B-A918-FB46CA964C3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0564140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46E812-7A2C-406C-8A5F-082DE6E5BDD2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2816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ip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46E812-7A2C-406C-8A5F-082DE6E5BDD2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0663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ransition spd="slow">
    <p:wip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46E812-7A2C-406C-8A5F-082DE6E5BDD2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161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ransition spd="slow">
    <p:wip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46E812-7A2C-406C-8A5F-082DE6E5BDD2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3178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ransition spd="slow">
    <p:wip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46E812-7A2C-406C-8A5F-082DE6E5BDD2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6060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ransition spd="slow">
    <p:wip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46E812-7A2C-406C-8A5F-082DE6E5BDD2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3449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ransition spd="slow">
    <p:wip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7A4F4A3-A422-4189-A4F1-6A49FC92A6C9}" type="datetimeFigureOut">
              <a:rPr lang="ru-RU" smtClean="0"/>
              <a:pPr/>
              <a:t>08.04.2016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9AA2634-916F-4290-AA67-A56F475995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46E812-7A2C-406C-8A5F-082DE6E5BDD2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7803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wip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46E812-7A2C-406C-8A5F-082DE6E5BDD2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86237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wip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46E812-7A2C-406C-8A5F-082DE6E5BDD2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5074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slow">
    <p:wip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46E812-7A2C-406C-8A5F-082DE6E5BDD2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1244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slow">
    <p:wip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46E812-7A2C-406C-8A5F-082DE6E5BDD2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2708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 spd="slow">
    <p:wip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46E812-7A2C-406C-8A5F-082DE6E5BDD2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5089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 spd="slow">
    <p:wip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46E812-7A2C-406C-8A5F-082DE6E5BDD2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4797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 spd="slow">
    <p:wip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46E812-7A2C-406C-8A5F-082DE6E5BDD2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0903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 spd="slow">
    <p:wip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5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4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2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01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14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5.xml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5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6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лена\Pictures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500166" y="1000108"/>
            <a:ext cx="6357982" cy="2357454"/>
          </a:xfrm>
          <a:pattFill prst="ltDnDiag">
            <a:fgClr>
              <a:srgbClr val="CCFFFF"/>
            </a:fgClr>
            <a:bgClr>
              <a:schemeClr val="bg1"/>
            </a:bgClr>
          </a:pattFill>
          <a:ln w="38100">
            <a:solidFill>
              <a:srgbClr val="66FFFF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800000"/>
                </a:solidFill>
                <a:latin typeface="Monotype Corsiva" pitchFamily="66" charset="0"/>
              </a:rPr>
              <a:t>Проект  </a:t>
            </a:r>
            <a:br>
              <a:rPr lang="ru-RU" sz="4000" b="1" dirty="0" smtClean="0">
                <a:solidFill>
                  <a:srgbClr val="800000"/>
                </a:solidFill>
                <a:latin typeface="Monotype Corsiva" pitchFamily="66" charset="0"/>
              </a:rPr>
            </a:br>
            <a:r>
              <a:rPr lang="ru-RU" sz="4000" b="1" dirty="0" smtClean="0">
                <a:solidFill>
                  <a:srgbClr val="800000"/>
                </a:solidFill>
                <a:latin typeface="Monotype Corsiva" pitchFamily="66" charset="0"/>
              </a:rPr>
              <a:t/>
            </a:r>
            <a:br>
              <a:rPr lang="ru-RU" sz="4000" b="1" dirty="0" smtClean="0">
                <a:solidFill>
                  <a:srgbClr val="800000"/>
                </a:solidFill>
                <a:latin typeface="Monotype Corsiva" pitchFamily="66" charset="0"/>
              </a:rPr>
            </a:br>
            <a:r>
              <a:rPr lang="ru-RU" sz="4000" b="1" dirty="0" smtClean="0">
                <a:solidFill>
                  <a:srgbClr val="800000"/>
                </a:solidFill>
                <a:latin typeface="Monotype Corsiva" pitchFamily="66" charset="0"/>
              </a:rPr>
              <a:t>« Есть у нас огород»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797425"/>
            <a:ext cx="6400800" cy="1655763"/>
          </a:xfrm>
        </p:spPr>
        <p:txBody>
          <a:bodyPr>
            <a:normAutofit/>
          </a:bodyPr>
          <a:lstStyle/>
          <a:p>
            <a:pPr eaLnBrk="1" hangingPunct="1"/>
            <a:r>
              <a:rPr lang="ru-RU" sz="2400" b="1" i="1" dirty="0" smtClean="0">
                <a:solidFill>
                  <a:schemeClr val="tx1"/>
                </a:solidFill>
              </a:rPr>
              <a:t>                               Выполнила:  </a:t>
            </a:r>
            <a:r>
              <a:rPr lang="ru-RU" b="1" i="1" dirty="0" smtClean="0">
                <a:solidFill>
                  <a:schemeClr val="tx1"/>
                </a:solidFill>
              </a:rPr>
              <a:t>Глазырина М. Л.</a:t>
            </a:r>
            <a:endParaRPr lang="ru-RU" sz="2400" b="1" i="1" dirty="0" smtClean="0">
              <a:solidFill>
                <a:schemeClr val="tx1"/>
              </a:solidFill>
            </a:endParaRPr>
          </a:p>
        </p:txBody>
      </p:sp>
      <p:pic>
        <p:nvPicPr>
          <p:cNvPr id="9" name="Рисунок 8" descr="W_41gDO9q51daVcEg.jpg"/>
          <p:cNvPicPr>
            <a:picLocks noChangeAspect="1"/>
          </p:cNvPicPr>
          <p:nvPr/>
        </p:nvPicPr>
        <p:blipFill>
          <a:blip r:embed="rId3">
            <a:lum bright="-10000"/>
          </a:blip>
          <a:srcRect/>
          <a:stretch>
            <a:fillRect/>
          </a:stretch>
        </p:blipFill>
        <p:spPr bwMode="auto">
          <a:xfrm flipH="1">
            <a:off x="1500166" y="4000504"/>
            <a:ext cx="1571636" cy="2122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3612113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nimBg="1"/>
      <p:bldP spid="205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41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178695" y="678637"/>
            <a:ext cx="3071835" cy="257176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 descr="DSC_41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6248" y="500042"/>
            <a:ext cx="3429024" cy="235745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DSC_413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57290" y="3714752"/>
            <a:ext cx="4572032" cy="271462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DSC_413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5881526" y="3405358"/>
            <a:ext cx="2864562" cy="219746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Блок-схема: решение 6"/>
          <p:cNvSpPr/>
          <p:nvPr/>
        </p:nvSpPr>
        <p:spPr>
          <a:xfrm>
            <a:off x="1428728" y="500042"/>
            <a:ext cx="6357982" cy="1143008"/>
          </a:xfrm>
          <a:prstGeom prst="flowChartDecisi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1000100" y="785794"/>
            <a:ext cx="7272808" cy="950899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2400" i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Посадка лука в контейнер с землей</a:t>
            </a:r>
            <a:r>
              <a:rPr lang="ru-RU" sz="24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sz="24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endParaRPr lang="ru-RU" sz="240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0" name="Рисунок 9" descr="DSC_41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357158" y="2214554"/>
            <a:ext cx="3071834" cy="221457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DSC_412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628" y="1857364"/>
            <a:ext cx="3429024" cy="221457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DSC_413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86116" y="4429132"/>
            <a:ext cx="3357586" cy="192882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1886105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решение 3"/>
          <p:cNvSpPr/>
          <p:nvPr/>
        </p:nvSpPr>
        <p:spPr>
          <a:xfrm>
            <a:off x="1714480" y="428604"/>
            <a:ext cx="6000792" cy="1000132"/>
          </a:xfrm>
          <a:prstGeom prst="flowChartDecisi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314" name="Заголовок 4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012825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   Условия для роста лука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  </a:t>
            </a:r>
            <a:endParaRPr lang="ru-RU" dirty="0"/>
          </a:p>
        </p:txBody>
      </p:sp>
      <p:sp>
        <p:nvSpPr>
          <p:cNvPr id="6" name="Блок-схема: решение 5"/>
          <p:cNvSpPr/>
          <p:nvPr/>
        </p:nvSpPr>
        <p:spPr>
          <a:xfrm>
            <a:off x="500034" y="1500174"/>
            <a:ext cx="4429156" cy="857256"/>
          </a:xfrm>
          <a:prstGeom prst="flowChartDecisi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Посадка лука в контейнер  с землей 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( без света)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7" name="Блок-схема: решение 6"/>
          <p:cNvSpPr/>
          <p:nvPr/>
        </p:nvSpPr>
        <p:spPr>
          <a:xfrm>
            <a:off x="5214942" y="2214554"/>
            <a:ext cx="3286148" cy="1143008"/>
          </a:xfrm>
          <a:prstGeom prst="flowChartDecisi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Лук  без воды и почвы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" name="Рисунок 9" descr="DSC_416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48" y="2643182"/>
            <a:ext cx="2857520" cy="192882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DSC_416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3500430" y="4143380"/>
            <a:ext cx="2500330" cy="164307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DSC_4194-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388" y="3714752"/>
            <a:ext cx="1500198" cy="207170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8558200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>
          <a:xfrm>
            <a:off x="1428728" y="428604"/>
            <a:ext cx="6429420" cy="64294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428728" y="428604"/>
            <a:ext cx="6429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Лучше всех проросли  луковицы, у которых были благоприятные  условия  ( свет, вода, земля).</a:t>
            </a:r>
            <a:endParaRPr lang="ru-RU" dirty="0"/>
          </a:p>
        </p:txBody>
      </p:sp>
      <p:pic>
        <p:nvPicPr>
          <p:cNvPr id="3" name="Рисунок 2" descr="DSC_414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00" y="1428736"/>
            <a:ext cx="3643338" cy="207170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DSC_414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6182320">
            <a:off x="5544339" y="1593148"/>
            <a:ext cx="2387025" cy="184035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DSC_414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57290" y="3857628"/>
            <a:ext cx="3357586" cy="214314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DSC_416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14942" y="4000504"/>
            <a:ext cx="2857520" cy="214314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4079919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Блок-схема: решение 7"/>
          <p:cNvSpPr/>
          <p:nvPr/>
        </p:nvSpPr>
        <p:spPr>
          <a:xfrm>
            <a:off x="1928794" y="357166"/>
            <a:ext cx="5429288" cy="928694"/>
          </a:xfrm>
          <a:prstGeom prst="flowChartDecisi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008062"/>
          </a:xfrm>
        </p:spPr>
        <p:txBody>
          <a:bodyPr/>
          <a:lstStyle/>
          <a:p>
            <a:r>
              <a:rPr lang="ru-RU" sz="2400" dirty="0" smtClean="0"/>
              <a:t>Оформление огорода на окне</a:t>
            </a:r>
            <a:br>
              <a:rPr lang="ru-RU" sz="2400" dirty="0" smtClean="0"/>
            </a:br>
            <a:endParaRPr lang="ru-RU" sz="2400" dirty="0" smtClean="0"/>
          </a:p>
        </p:txBody>
      </p:sp>
      <p:pic>
        <p:nvPicPr>
          <p:cNvPr id="9" name="Рисунок 8" descr="DSC_416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48" y="1571612"/>
            <a:ext cx="3286148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DSC_416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76" y="1643050"/>
            <a:ext cx="3714776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DSC_417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71736" y="4071942"/>
            <a:ext cx="3786214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1982323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Блок-схема: решение 11"/>
          <p:cNvSpPr/>
          <p:nvPr/>
        </p:nvSpPr>
        <p:spPr>
          <a:xfrm>
            <a:off x="1785918" y="285728"/>
            <a:ext cx="5572164" cy="1143008"/>
          </a:xfrm>
          <a:prstGeom prst="flowChartDecisi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Лепка «Лучок золотой бочок»</a:t>
            </a:r>
            <a:endParaRPr lang="ru-RU" sz="2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85852" y="3214686"/>
            <a:ext cx="588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     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42910" y="1928802"/>
            <a:ext cx="2286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i="1" kern="0" dirty="0" smtClean="0">
                <a:solidFill>
                  <a:srgbClr val="000000"/>
                </a:solidFill>
                <a:ea typeface="+mj-ea"/>
              </a:rPr>
              <a:t>отражение результата </a:t>
            </a:r>
            <a:br>
              <a:rPr lang="ru-RU" sz="2000" i="1" kern="0" dirty="0" smtClean="0">
                <a:solidFill>
                  <a:srgbClr val="000000"/>
                </a:solidFill>
                <a:ea typeface="+mj-ea"/>
              </a:rPr>
            </a:br>
            <a:r>
              <a:rPr lang="ru-RU" sz="2000" i="1" kern="0" dirty="0" smtClean="0">
                <a:solidFill>
                  <a:srgbClr val="000000"/>
                </a:solidFill>
                <a:ea typeface="+mj-ea"/>
              </a:rPr>
              <a:t>в художественно - творческой  деятельности</a:t>
            </a:r>
            <a:endParaRPr lang="ru-RU" sz="2000" kern="0" dirty="0" smtClean="0">
              <a:solidFill>
                <a:srgbClr val="000000"/>
              </a:solidFill>
              <a:ea typeface="+mj-ea"/>
            </a:endParaRPr>
          </a:p>
        </p:txBody>
      </p:sp>
      <p:pic>
        <p:nvPicPr>
          <p:cNvPr id="6" name="Рисунок 5" descr="DSC_418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488" y="1714488"/>
            <a:ext cx="3357586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DSC_417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2066" y="4357694"/>
            <a:ext cx="2714644" cy="1571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2053677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DSC_4192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438" y="3214686"/>
            <a:ext cx="3714776" cy="23574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Блок-схема: решение 3"/>
          <p:cNvSpPr/>
          <p:nvPr/>
        </p:nvSpPr>
        <p:spPr>
          <a:xfrm>
            <a:off x="1500166" y="285728"/>
            <a:ext cx="6429420" cy="1428760"/>
          </a:xfrm>
          <a:prstGeom prst="flowChartDecisi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143108" y="714356"/>
            <a:ext cx="54162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Совместная деятельность детей и родителей </a:t>
            </a:r>
          </a:p>
          <a:p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             « Веселый лучок»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Рисунок 4" descr="DSC_418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0100" y="2071678"/>
            <a:ext cx="3786214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1287081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ctrTitle"/>
          </p:nvPr>
        </p:nvSpPr>
        <p:spPr>
          <a:xfrm>
            <a:off x="1547664" y="548681"/>
            <a:ext cx="6192688" cy="576063"/>
          </a:xfrm>
        </p:spPr>
        <p:txBody>
          <a:bodyPr/>
          <a:lstStyle/>
          <a:p>
            <a:endParaRPr lang="ru-RU" sz="24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5857884" y="1714488"/>
            <a:ext cx="2673986" cy="4752528"/>
          </a:xfrm>
        </p:spPr>
        <p:txBody>
          <a:bodyPr/>
          <a:lstStyle/>
          <a:p>
            <a:r>
              <a:rPr lang="ru-RU" sz="2000" dirty="0"/>
              <a:t/>
            </a:r>
            <a:br>
              <a:rPr lang="ru-RU" sz="2000" dirty="0"/>
            </a:br>
            <a:r>
              <a:rPr lang="ru-RU" sz="1800" b="1" dirty="0"/>
              <a:t>Знают все, что лук полезен,</a:t>
            </a:r>
            <a:br>
              <a:rPr lang="ru-RU" sz="1800" b="1" dirty="0"/>
            </a:br>
            <a:r>
              <a:rPr lang="ru-RU" sz="1800" b="1" dirty="0"/>
              <a:t>Витаминами богат,</a:t>
            </a:r>
            <a:br>
              <a:rPr lang="ru-RU" sz="1800" b="1" dirty="0"/>
            </a:br>
            <a:r>
              <a:rPr lang="ru-RU" sz="1800" b="1" dirty="0"/>
              <a:t>Но немного горьковат.</a:t>
            </a:r>
            <a:br>
              <a:rPr lang="ru-RU" sz="1800" b="1" dirty="0"/>
            </a:br>
            <a:r>
              <a:rPr lang="ru-RU" sz="1800" b="1" dirty="0"/>
              <a:t>В этом лук не виноват.</a:t>
            </a:r>
            <a:br>
              <a:rPr lang="ru-RU" sz="1800" b="1" dirty="0"/>
            </a:br>
            <a:r>
              <a:rPr lang="ru-RU" sz="1800" b="1" dirty="0"/>
              <a:t>От природы он такой,</a:t>
            </a:r>
            <a:br>
              <a:rPr lang="ru-RU" sz="1800" b="1" dirty="0"/>
            </a:br>
            <a:r>
              <a:rPr lang="ru-RU" sz="1800" b="1" dirty="0"/>
              <a:t>Очень скромный и простой.</a:t>
            </a:r>
            <a:br>
              <a:rPr lang="ru-RU" sz="1800" b="1" dirty="0"/>
            </a:br>
            <a:r>
              <a:rPr lang="ru-RU" sz="1800" b="1" dirty="0"/>
              <a:t>Ешьте все зелёный лук,</a:t>
            </a:r>
            <a:br>
              <a:rPr lang="ru-RU" sz="1800" b="1" dirty="0"/>
            </a:br>
            <a:r>
              <a:rPr lang="ru-RU" sz="1800" b="1" dirty="0"/>
              <a:t>Он здоровью верный друг!</a:t>
            </a:r>
            <a:br>
              <a:rPr lang="ru-RU" sz="1800" b="1" dirty="0"/>
            </a:br>
            <a:r>
              <a:rPr lang="ru-RU" sz="1800" b="1" dirty="0"/>
              <a:t/>
            </a:r>
            <a:br>
              <a:rPr lang="ru-RU" sz="1800" b="1" dirty="0"/>
            </a:br>
            <a:r>
              <a:rPr lang="ru-RU" sz="1800" b="1" dirty="0"/>
              <a:t>(А. Тесленко)</a:t>
            </a:r>
          </a:p>
        </p:txBody>
      </p:sp>
      <p:pic>
        <p:nvPicPr>
          <p:cNvPr id="12" name="Рисунок 11" descr="DSC_415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32" y="4572008"/>
            <a:ext cx="3286148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DSC_41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1535885" y="392885"/>
            <a:ext cx="1928826" cy="185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DSC_414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472" y="2214554"/>
            <a:ext cx="3000396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DSC_415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3321837" y="678635"/>
            <a:ext cx="2571763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DSC_415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643570" y="357166"/>
            <a:ext cx="2286016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 descr="DSC_416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571868" y="2786058"/>
            <a:ext cx="2428892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6820021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2" descr="15532130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857320" y="500042"/>
            <a:ext cx="10001320" cy="6000792"/>
          </a:xfrm>
        </p:spPr>
      </p:pic>
      <p:sp>
        <p:nvSpPr>
          <p:cNvPr id="4" name="TextBox 3"/>
          <p:cNvSpPr txBox="1"/>
          <p:nvPr/>
        </p:nvSpPr>
        <p:spPr>
          <a:xfrm>
            <a:off x="2000232" y="500042"/>
            <a:ext cx="5782289" cy="769441"/>
          </a:xfrm>
          <a:prstGeom prst="rect">
            <a:avLst/>
          </a:prstGeom>
          <a:noFill/>
        </p:spPr>
        <p:txBody>
          <a:bodyPr wrap="none" rtlCol="0">
            <a:prstTxWarp prst="textWave1">
              <a:avLst/>
            </a:prstTxWarp>
            <a:spAutoFit/>
          </a:bodyPr>
          <a:lstStyle/>
          <a:p>
            <a:r>
              <a:rPr lang="ru-RU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Спасибо за внимание </a:t>
            </a:r>
            <a:endParaRPr lang="ru-RU" sz="4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3" descr="shablon-deti-prevyu-3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71538" y="1214422"/>
            <a:ext cx="6143668" cy="4525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74" name="Заголовок 3"/>
          <p:cNvSpPr>
            <a:spLocks noGrp="1"/>
          </p:cNvSpPr>
          <p:nvPr>
            <p:ph type="title"/>
          </p:nvPr>
        </p:nvSpPr>
        <p:spPr>
          <a:xfrm>
            <a:off x="3143240" y="357167"/>
            <a:ext cx="5614998" cy="5880122"/>
          </a:xfrm>
        </p:spPr>
        <p:txBody>
          <a:bodyPr/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Актуальность</a:t>
            </a:r>
            <a:br>
              <a:rPr lang="ru-RU" sz="2400" b="1" i="1" dirty="0" smtClean="0">
                <a:solidFill>
                  <a:srgbClr val="FF0000"/>
                </a:solidFill>
              </a:rPr>
            </a:br>
            <a:r>
              <a:rPr lang="ru-RU" sz="2400" b="1" i="1" dirty="0" smtClean="0">
                <a:solidFill>
                  <a:srgbClr val="FF0000"/>
                </a:solidFill>
              </a:rPr>
              <a:t>   </a:t>
            </a:r>
            <a:r>
              <a:rPr lang="ru-RU" sz="2400" dirty="0" smtClean="0"/>
              <a:t>Огород на подоконнике в детском саду является  очень приятным занятием, особенно весной когда  хочется не только  отведать свежие дары природы, но и  посмотреть на цвета зелени. Нет ничего  приятнее, когда первая весенняя зелень поспевает прямо у тебя </a:t>
            </a:r>
            <a:br>
              <a:rPr lang="ru-RU" sz="2400" dirty="0" smtClean="0"/>
            </a:br>
            <a:r>
              <a:rPr lang="ru-RU" sz="2400" dirty="0" smtClean="0"/>
              <a:t>на подоконнике.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rgbClr val="FF0000"/>
                </a:solidFill>
              </a:rPr>
              <a:t/>
            </a:r>
            <a:br>
              <a:rPr lang="ru-RU" sz="2400" dirty="0" smtClean="0">
                <a:solidFill>
                  <a:srgbClr val="FF0000"/>
                </a:solidFill>
              </a:rPr>
            </a:br>
            <a:endParaRPr lang="ru-RU" sz="1800" dirty="0" smtClean="0"/>
          </a:p>
        </p:txBody>
      </p:sp>
      <p:pic>
        <p:nvPicPr>
          <p:cNvPr id="4" name="Рисунок 4" descr="2336_www.siirsanati.com-c83829cc59eb812ab-03-19-2014-01-16-55-hareketli_yonca_gifleri_23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4714884"/>
            <a:ext cx="23526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1280813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15030485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48" y="1000108"/>
            <a:ext cx="4357684" cy="5857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19" descr="vch.gif"/>
          <p:cNvPicPr>
            <a:picLocks noChangeAspect="1"/>
          </p:cNvPicPr>
          <p:nvPr/>
        </p:nvPicPr>
        <p:blipFill>
          <a:blip r:embed="rId3">
            <a:lum bright="-10000"/>
          </a:blip>
          <a:srcRect/>
          <a:stretch>
            <a:fillRect/>
          </a:stretch>
        </p:blipFill>
        <p:spPr bwMode="auto">
          <a:xfrm>
            <a:off x="3643306" y="1643050"/>
            <a:ext cx="2357438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143240" y="428604"/>
            <a:ext cx="3143272" cy="1022337"/>
          </a:xfrm>
          <a:prstGeom prst="flowChartPunchedTap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ru-RU" sz="1800" b="1" i="1" dirty="0" smtClean="0">
                <a:solidFill>
                  <a:srgbClr val="C00000"/>
                </a:solidFill>
              </a:rPr>
              <a:t/>
            </a:r>
            <a:br>
              <a:rPr lang="ru-RU" sz="1800" b="1" i="1" dirty="0" smtClean="0">
                <a:solidFill>
                  <a:srgbClr val="C00000"/>
                </a:solidFill>
              </a:rPr>
            </a:br>
            <a:r>
              <a:rPr lang="ru-RU" sz="1800" b="1" i="1" dirty="0" smtClean="0">
                <a:solidFill>
                  <a:srgbClr val="C00000"/>
                </a:solidFill>
              </a:rPr>
              <a:t/>
            </a:r>
            <a:br>
              <a:rPr lang="ru-RU" sz="1800" b="1" i="1" dirty="0" smtClean="0">
                <a:solidFill>
                  <a:srgbClr val="C00000"/>
                </a:solidFill>
              </a:rPr>
            </a:br>
            <a:r>
              <a:rPr lang="ru-RU" sz="1800" b="1" i="1" dirty="0" smtClean="0">
                <a:solidFill>
                  <a:srgbClr val="C00000"/>
                </a:solidFill>
              </a:rPr>
              <a:t>Проект: </a:t>
            </a:r>
            <a:r>
              <a:rPr lang="ru-RU" sz="1800" dirty="0" smtClean="0"/>
              <a:t>познавательно - исследовательский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Блок-схема: перфолента 5"/>
          <p:cNvSpPr/>
          <p:nvPr/>
        </p:nvSpPr>
        <p:spPr>
          <a:xfrm>
            <a:off x="428596" y="2285992"/>
            <a:ext cx="2928938" cy="1285875"/>
          </a:xfrm>
          <a:prstGeom prst="flowChartPunchedTap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i="1" dirty="0">
                <a:solidFill>
                  <a:srgbClr val="C00000"/>
                </a:solidFill>
              </a:rPr>
              <a:t>Участники:  </a:t>
            </a:r>
          </a:p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дети 4 – 5 лет,</a:t>
            </a:r>
          </a:p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родители, воспитатель</a:t>
            </a:r>
          </a:p>
        </p:txBody>
      </p:sp>
      <p:sp>
        <p:nvSpPr>
          <p:cNvPr id="7" name="Блок-схема: перфолента 6"/>
          <p:cNvSpPr/>
          <p:nvPr/>
        </p:nvSpPr>
        <p:spPr>
          <a:xfrm>
            <a:off x="6143637" y="2214554"/>
            <a:ext cx="2500329" cy="1285875"/>
          </a:xfrm>
          <a:prstGeom prst="flowChartPunchedTap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i="1" dirty="0">
                <a:solidFill>
                  <a:srgbClr val="C00000"/>
                </a:solidFill>
              </a:rPr>
              <a:t>Длительность: </a:t>
            </a:r>
          </a:p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3 недели</a:t>
            </a:r>
          </a:p>
        </p:txBody>
      </p:sp>
      <p:sp>
        <p:nvSpPr>
          <p:cNvPr id="8" name="Блок-схема: перфолента 7"/>
          <p:cNvSpPr/>
          <p:nvPr/>
        </p:nvSpPr>
        <p:spPr>
          <a:xfrm>
            <a:off x="1500166" y="5286388"/>
            <a:ext cx="2571750" cy="1000125"/>
          </a:xfrm>
          <a:prstGeom prst="flowChartPunchedTap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sz="2000" b="1" i="1" dirty="0">
                <a:solidFill>
                  <a:srgbClr val="C00000"/>
                </a:solidFill>
              </a:rPr>
              <a:t>Вид: </a:t>
            </a:r>
            <a:r>
              <a:rPr lang="ru-RU" dirty="0">
                <a:solidFill>
                  <a:schemeClr val="tx1"/>
                </a:solidFill>
              </a:rPr>
              <a:t>групповой</a:t>
            </a:r>
          </a:p>
        </p:txBody>
      </p:sp>
    </p:spTree>
    <p:extLst>
      <p:ext uri="{BB962C8B-B14F-4D97-AF65-F5344CB8AC3E}">
        <p14:creationId xmlns:p14="http://schemas.microsoft.com/office/powerpoint/2010/main" xmlns="" val="21087399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214414" y="1142984"/>
            <a:ext cx="6840760" cy="3659298"/>
          </a:xfrm>
          <a:solidFill>
            <a:srgbClr val="FFFFCC"/>
          </a:solidFill>
          <a:ln w="38100">
            <a:solidFill>
              <a:srgbClr val="FFCC66"/>
            </a:solidFill>
          </a:ln>
        </p:spPr>
        <p:txBody>
          <a:bodyPr/>
          <a:lstStyle/>
          <a:p>
            <a:pPr eaLnBrk="1" hangingPunct="1"/>
            <a:r>
              <a:rPr lang="ru-RU" sz="2800" dirty="0" smtClean="0">
                <a:solidFill>
                  <a:srgbClr val="C00000"/>
                </a:solidFill>
              </a:rPr>
              <a:t>Цель</a:t>
            </a:r>
            <a:r>
              <a:rPr lang="ru-RU" sz="2400" dirty="0" smtClean="0">
                <a:solidFill>
                  <a:srgbClr val="C00000"/>
                </a:solidFill>
              </a:rPr>
              <a:t>: </a:t>
            </a:r>
            <a:r>
              <a:rPr lang="ru-RU" sz="2400" dirty="0" smtClean="0">
                <a:solidFill>
                  <a:schemeClr val="tx1"/>
                </a:solidFill>
              </a:rPr>
              <a:t/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расширение знания детей о том , как создать грядку на    подоконнике и ухаживать за растениями, привлечение к работе проекта детей и родителей.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 smtClean="0"/>
          </a:p>
        </p:txBody>
      </p:sp>
      <p:pic>
        <p:nvPicPr>
          <p:cNvPr id="6" name="Рисунок 5" descr="15650886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3786190"/>
            <a:ext cx="7500990" cy="285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340900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865188"/>
          </a:xfrm>
        </p:spPr>
        <p:txBody>
          <a:bodyPr/>
          <a:lstStyle/>
          <a:p>
            <a:pPr eaLnBrk="1" hangingPunct="1"/>
            <a:r>
              <a:rPr lang="ru-RU" sz="2800" b="1" i="1" dirty="0" smtClean="0">
                <a:solidFill>
                  <a:srgbClr val="FF0000"/>
                </a:solidFill>
              </a:rPr>
              <a:t>Задачи :</a:t>
            </a: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 smtClean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5184775"/>
          </a:xfrm>
        </p:spPr>
        <p:txBody>
          <a:bodyPr/>
          <a:lstStyle/>
          <a:p>
            <a:pPr marL="457200" indent="-457200" eaLnBrk="1" hangingPunct="1">
              <a:buFont typeface="Wingdings" pitchFamily="2" charset="2"/>
              <a:buChar char="v"/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Закрепить представление о луке, особенностях внешнего строения.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z="2000" b="1" dirty="0" smtClean="0"/>
              <a:t>    Формировать у детей представления о росте и потребности растений. Дать наглядное представление о необходимости света, тепла и влаги  для их роста.</a:t>
            </a:r>
          </a:p>
          <a:p>
            <a:pPr marL="457200" indent="-457200" eaLnBrk="1" hangingPunct="1">
              <a:buFont typeface="Wingdings" pitchFamily="2" charset="2"/>
              <a:buChar char="v"/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Воспитывать  интерес к уходу за растениями.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z="2000" b="1" dirty="0" smtClean="0"/>
              <a:t>      Формировать чувство ответственности при уходе за растениями: вовремя полить. </a:t>
            </a:r>
          </a:p>
          <a:p>
            <a:pPr marL="0" indent="0" eaLnBrk="1" hangingPunct="1">
              <a:buFontTx/>
              <a:buNone/>
              <a:defRPr/>
            </a:pPr>
            <a:endParaRPr lang="ru-RU" sz="1600" dirty="0" smtClean="0"/>
          </a:p>
        </p:txBody>
      </p:sp>
      <p:pic>
        <p:nvPicPr>
          <p:cNvPr id="5" name="Рисунок 4" descr="67731128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7818" y="3643314"/>
            <a:ext cx="2357454" cy="300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398456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1000100" y="1357298"/>
          <a:ext cx="7715304" cy="4746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008062"/>
          </a:xfrm>
        </p:spPr>
        <p:txBody>
          <a:bodyPr/>
          <a:lstStyle/>
          <a:p>
            <a:pPr eaLnBrk="1" hangingPunct="1"/>
            <a:r>
              <a:rPr lang="ru-RU" sz="4000" b="1" dirty="0" smtClean="0">
                <a:solidFill>
                  <a:srgbClr val="C00000"/>
                </a:solidFill>
              </a:rPr>
              <a:t>Этапы реализации проекта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550" y="2708275"/>
            <a:ext cx="7416800" cy="3241675"/>
          </a:xfrm>
        </p:spPr>
        <p:txBody>
          <a:bodyPr/>
          <a:lstStyle/>
          <a:p>
            <a:pPr lvl="0" algn="ctr">
              <a:buNone/>
            </a:pPr>
            <a:r>
              <a:rPr lang="ru-RU" sz="2400" b="1" dirty="0" smtClean="0">
                <a:solidFill>
                  <a:schemeClr val="tx2"/>
                </a:solidFill>
              </a:rPr>
              <a:t/>
            </a:r>
            <a:br>
              <a:rPr lang="ru-RU" sz="2400" b="1" dirty="0" smtClean="0">
                <a:solidFill>
                  <a:schemeClr val="tx2"/>
                </a:solidFill>
              </a:rPr>
            </a:br>
            <a:r>
              <a:rPr lang="ru-RU" sz="2400" b="1" dirty="0" smtClean="0">
                <a:solidFill>
                  <a:schemeClr val="tx2"/>
                </a:solidFill>
              </a:rPr>
              <a:t/>
            </a:r>
            <a:br>
              <a:rPr lang="ru-RU" sz="2400" b="1" dirty="0" smtClean="0">
                <a:solidFill>
                  <a:schemeClr val="tx2"/>
                </a:solidFill>
              </a:rPr>
            </a:br>
            <a:r>
              <a:rPr lang="ru-RU" sz="2400" b="1" dirty="0" smtClean="0">
                <a:solidFill>
                  <a:schemeClr val="tx2"/>
                </a:solidFill>
              </a:rPr>
              <a:t/>
            </a:r>
            <a:br>
              <a:rPr lang="ru-RU" sz="2400" b="1" dirty="0" smtClean="0">
                <a:solidFill>
                  <a:schemeClr val="tx2"/>
                </a:solidFill>
              </a:rPr>
            </a:br>
            <a:r>
              <a:rPr lang="ru-RU" sz="2400" b="1" dirty="0" smtClean="0">
                <a:solidFill>
                  <a:schemeClr val="tx2"/>
                </a:solidFill>
              </a:rPr>
              <a:t/>
            </a:r>
            <a:br>
              <a:rPr lang="ru-RU" sz="2400" b="1" dirty="0" smtClean="0">
                <a:solidFill>
                  <a:schemeClr val="tx2"/>
                </a:solidFill>
              </a:rPr>
            </a:b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27923808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3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223962"/>
          </a:xfrm>
        </p:spPr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Ожидаемый результат</a:t>
            </a:r>
          </a:p>
        </p:txBody>
      </p:sp>
      <p:sp>
        <p:nvSpPr>
          <p:cNvPr id="9219" name="Объект 4"/>
          <p:cNvSpPr>
            <a:spLocks noGrp="1"/>
          </p:cNvSpPr>
          <p:nvPr>
            <p:ph idx="1"/>
          </p:nvPr>
        </p:nvSpPr>
        <p:spPr>
          <a:xfrm>
            <a:off x="642910" y="1643050"/>
            <a:ext cx="7561263" cy="3921125"/>
          </a:xfrm>
        </p:spPr>
        <p:txBody>
          <a:bodyPr/>
          <a:lstStyle/>
          <a:p>
            <a:r>
              <a:rPr lang="ru-RU" sz="2400" dirty="0" smtClean="0"/>
              <a:t>Дети научатся сажать и ухаживать за луком и познакомятся с условиями  содержания. </a:t>
            </a:r>
          </a:p>
          <a:p>
            <a:r>
              <a:rPr lang="ru-RU" sz="2400" dirty="0" smtClean="0"/>
              <a:t>У детей сформируются знания и представления о росте зеленого лука в комнатных условиях.</a:t>
            </a:r>
          </a:p>
          <a:p>
            <a:r>
              <a:rPr lang="ru-RU" sz="2400" dirty="0" smtClean="0"/>
              <a:t>Узнают о пользе лука </a:t>
            </a:r>
          </a:p>
          <a:p>
            <a:pPr marL="0" indent="457200">
              <a:spcBef>
                <a:spcPts val="0"/>
              </a:spcBef>
              <a:buFontTx/>
              <a:buNone/>
            </a:pP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 smtClean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571868" y="3643314"/>
            <a:ext cx="4429156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2673424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00166" y="428604"/>
            <a:ext cx="6429420" cy="1071570"/>
          </a:xfrm>
          <a:prstGeom prst="wave">
            <a:avLst>
              <a:gd name="adj1" fmla="val 12500"/>
              <a:gd name="adj2" fmla="val 842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1" i="1" dirty="0" smtClean="0">
                <a:solidFill>
                  <a:srgbClr val="C00000"/>
                </a:solidFill>
              </a:rPr>
              <a:t>Работа с родителями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1928802"/>
            <a:ext cx="71438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800" dirty="0" smtClean="0"/>
              <a:t>Предложить родителям принять участие в проекте «Есть у нас огород»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/>
              <a:t>Приобрести для проведения проекта – контейнеры, землю, луковицы для посадки.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/>
              <a:t>Разбить грядки на подоконнике.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/>
              <a:t>Домашнее задание – рисунок «Веселый лучок».</a:t>
            </a:r>
          </a:p>
        </p:txBody>
      </p:sp>
      <p:pic>
        <p:nvPicPr>
          <p:cNvPr id="6" name="Рисунок 5" descr="family_walking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3306" y="4500570"/>
            <a:ext cx="3929090" cy="217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578351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1403350" y="549275"/>
            <a:ext cx="6553200" cy="868363"/>
          </a:xfrm>
        </p:spPr>
        <p:txBody>
          <a:bodyPr/>
          <a:lstStyle/>
          <a:p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dirty="0" smtClean="0">
                <a:solidFill>
                  <a:srgbClr val="0070C0"/>
                </a:solidFill>
              </a:rPr>
              <a:t>Вместе с мамой</a:t>
            </a:r>
            <a:r>
              <a:rPr lang="ru-RU" sz="3200" dirty="0" smtClean="0">
                <a:solidFill>
                  <a:srgbClr val="0070C0"/>
                </a:solidFill>
              </a:rPr>
              <a:t/>
            </a:r>
            <a:br>
              <a:rPr lang="ru-RU" sz="3200" dirty="0" smtClean="0">
                <a:solidFill>
                  <a:srgbClr val="0070C0"/>
                </a:solidFill>
              </a:rPr>
            </a:br>
            <a:r>
              <a:rPr lang="ru-RU" sz="3200" dirty="0" smtClean="0">
                <a:solidFill>
                  <a:srgbClr val="0070C0"/>
                </a:solidFill>
              </a:rPr>
              <a:t> </a:t>
            </a:r>
            <a:br>
              <a:rPr lang="ru-RU" sz="3200" dirty="0" smtClean="0">
                <a:solidFill>
                  <a:srgbClr val="0070C0"/>
                </a:solidFill>
              </a:rPr>
            </a:br>
            <a:endParaRPr lang="ru-RU" sz="3200" dirty="0" smtClean="0">
              <a:solidFill>
                <a:srgbClr val="0070C0"/>
              </a:solidFill>
            </a:endParaRPr>
          </a:p>
        </p:txBody>
      </p:sp>
      <p:sp>
        <p:nvSpPr>
          <p:cNvPr id="5" name="Блок-схема: решение 4"/>
          <p:cNvSpPr/>
          <p:nvPr/>
        </p:nvSpPr>
        <p:spPr>
          <a:xfrm>
            <a:off x="1928794" y="357166"/>
            <a:ext cx="5715040" cy="1214446"/>
          </a:xfrm>
          <a:prstGeom prst="flowChartDecisi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071802" y="571480"/>
            <a:ext cx="352654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Вместе с мамой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9" name="Рисунок 8" descr="DSC_41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1928802"/>
            <a:ext cx="3929090" cy="264320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DSC_41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57752" y="3000372"/>
            <a:ext cx="3429024" cy="271464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4099900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День Победы_06">
  <a:themeElements>
    <a:clrScheme name="День Победы_06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0_День Победы_06">
  <a:themeElements>
    <a:clrScheme name="День Победы_06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1_День Победы_06">
  <a:themeElements>
    <a:clrScheme name="День Победы_06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3_День Победы_06">
  <a:themeElements>
    <a:clrScheme name="День Победы_06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4_День Победы_06">
  <a:themeElements>
    <a:clrScheme name="День Победы_06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5_День Победы_06">
  <a:themeElements>
    <a:clrScheme name="День Победы_06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День Победы_06">
  <a:themeElements>
    <a:clrScheme name="День Победы_06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День Победы_06">
  <a:themeElements>
    <a:clrScheme name="День Победы_06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День Победы_06">
  <a:themeElements>
    <a:clrScheme name="День Победы_06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День Победы_06">
  <a:themeElements>
    <a:clrScheme name="День Победы_06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6_День Победы_06">
  <a:themeElements>
    <a:clrScheme name="День Победы_06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7_День Победы_06">
  <a:themeElements>
    <a:clrScheme name="День Победы_06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8_День Победы_06">
  <a:themeElements>
    <a:clrScheme name="День Победы_06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9_День Победы_06">
  <a:themeElements>
    <a:clrScheme name="День Победы_06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768</TotalTime>
  <Words>280</Words>
  <Application>Microsoft Office PowerPoint</Application>
  <PresentationFormat>Экран (4:3)</PresentationFormat>
  <Paragraphs>62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15</vt:i4>
      </vt:variant>
      <vt:variant>
        <vt:lpstr>Заголовки слайдов</vt:lpstr>
      </vt:variant>
      <vt:variant>
        <vt:i4>18</vt:i4>
      </vt:variant>
    </vt:vector>
  </HeadingPairs>
  <TitlesOfParts>
    <vt:vector size="33" baseType="lpstr">
      <vt:lpstr>День Победы_06</vt:lpstr>
      <vt:lpstr>1_День Победы_06</vt:lpstr>
      <vt:lpstr>2_День Победы_06</vt:lpstr>
      <vt:lpstr>3_День Победы_06</vt:lpstr>
      <vt:lpstr>4_День Победы_06</vt:lpstr>
      <vt:lpstr>6_День Победы_06</vt:lpstr>
      <vt:lpstr>7_День Победы_06</vt:lpstr>
      <vt:lpstr>8_День Победы_06</vt:lpstr>
      <vt:lpstr>9_День Победы_06</vt:lpstr>
      <vt:lpstr>10_День Победы_06</vt:lpstr>
      <vt:lpstr>11_День Победы_06</vt:lpstr>
      <vt:lpstr>13_День Победы_06</vt:lpstr>
      <vt:lpstr>14_День Победы_06</vt:lpstr>
      <vt:lpstr>15_День Победы_06</vt:lpstr>
      <vt:lpstr>Трек</vt:lpstr>
      <vt:lpstr>Проект    « Есть у нас огород»</vt:lpstr>
      <vt:lpstr>Актуальность    Огород на подоконнике в детском саду является  очень приятным занятием, особенно весной когда  хочется не только  отведать свежие дары природы, но и  посмотреть на цвета зелени. Нет ничего  приятнее, когда первая весенняя зелень поспевает прямо у тебя  на подоконнике.    </vt:lpstr>
      <vt:lpstr>  Проект: познавательно - исследовательский </vt:lpstr>
      <vt:lpstr>Цель:  расширение знания детей о том , как создать грядку на    подоконнике и ухаживать за растениями, привлечение к работе проекта детей и родителей. </vt:lpstr>
      <vt:lpstr>Задачи : </vt:lpstr>
      <vt:lpstr>Этапы реализации проекта</vt:lpstr>
      <vt:lpstr>Ожидаемый результат</vt:lpstr>
      <vt:lpstr>Работа с родителями</vt:lpstr>
      <vt:lpstr>   Вместе с мамой   </vt:lpstr>
      <vt:lpstr>Слайд 10</vt:lpstr>
      <vt:lpstr>Посадка лука в контейнер с землей </vt:lpstr>
      <vt:lpstr>    Условия для роста лука</vt:lpstr>
      <vt:lpstr>Слайд 13</vt:lpstr>
      <vt:lpstr>Оформление огорода на окне </vt:lpstr>
      <vt:lpstr>Лепка «Лучок золотой бочок»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краткосрочного проекта «Огород на окне» во второй младшей группе  «Золотой ключик»</dc:title>
  <dc:creator>Елена</dc:creator>
  <cp:lastModifiedBy>Алексей Киселев</cp:lastModifiedBy>
  <cp:revision>82</cp:revision>
  <dcterms:created xsi:type="dcterms:W3CDTF">2015-05-10T03:57:01Z</dcterms:created>
  <dcterms:modified xsi:type="dcterms:W3CDTF">2016-04-08T11:11:00Z</dcterms:modified>
</cp:coreProperties>
</file>