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307" r:id="rId5"/>
    <p:sldId id="259" r:id="rId6"/>
    <p:sldId id="277" r:id="rId7"/>
    <p:sldId id="276" r:id="rId8"/>
    <p:sldId id="268" r:id="rId9"/>
    <p:sldId id="298" r:id="rId10"/>
    <p:sldId id="280" r:id="rId11"/>
    <p:sldId id="261" r:id="rId12"/>
    <p:sldId id="262" r:id="rId13"/>
    <p:sldId id="292" r:id="rId14"/>
    <p:sldId id="295" r:id="rId15"/>
    <p:sldId id="293" r:id="rId16"/>
    <p:sldId id="30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7170" autoAdjust="0"/>
  </p:normalViewPr>
  <p:slideViewPr>
    <p:cSldViewPr>
      <p:cViewPr varScale="1">
        <p:scale>
          <a:sx n="83" d="100"/>
          <a:sy n="83" d="100"/>
        </p:scale>
        <p:origin x="149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10137795275657E-2"/>
          <c:y val="0.19371087598425188"/>
          <c:w val="0.56238877952755906"/>
          <c:h val="0.550424704724409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 соответствует возрасту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3-41C0-8003-5C5C977E2E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 частично сформирован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3-41C0-8003-5C5C977E2E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результат в стадии формирования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3-41C0-8003-5C5C977E2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850368"/>
        <c:axId val="66126592"/>
        <c:axId val="0"/>
      </c:bar3DChart>
      <c:catAx>
        <c:axId val="6585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126592"/>
        <c:crosses val="autoZero"/>
        <c:auto val="1"/>
        <c:lblAlgn val="ctr"/>
        <c:lblOffset val="100"/>
        <c:noMultiLvlLbl val="0"/>
      </c:catAx>
      <c:valAx>
        <c:axId val="6612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850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EA0C8-4E57-43BD-9E16-06CCFEE1464B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643D-5376-4C9F-B948-1C464C7B59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5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643D-5376-4C9F-B948-1C464C7B59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2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643D-5376-4C9F-B948-1C464C7B59F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83061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Итоговое родительское собрание подготовительной группы № 4 «Улыбка»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2020" y="5445224"/>
            <a:ext cx="406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Воспитатель: Соколова Л.Н.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                                      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3" name="Picture 5" descr="C:\Users\Людмила\Downloads\1641927640_20-damion-club-p-panoramnii-detskii-fon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72616" y="-285750"/>
            <a:ext cx="11430000" cy="71437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-180528" y="0"/>
            <a:ext cx="1015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 № 15 «Сказка»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24544" y="2204864"/>
            <a:ext cx="10297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Итоговое родительское собрание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подготовительной группы № 4 «Улыбка»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3244334"/>
            <a:ext cx="7776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Воспитатель: Соколова Л.Н.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2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980728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года были проведены  различные мероприятия с детьми, согласно тематическому планированию:  «День Дошкольного работника», «Праздник Осени», «День народного единства», «Новый год», Литературные чтения, развлечения, посвященные 23 февраля, 8 Марта , День Смеха и т.д.. 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F:\фоточки Улыбка\Новая папка (3)\IMG-20230119-WA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0962">
            <a:off x="948068" y="2881646"/>
            <a:ext cx="3456384" cy="2304256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1185">
            <a:off x="4900644" y="2795133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622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F:\фоточки Улыбка\Новая папка (3)\20230125_165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053" y="1711291"/>
            <a:ext cx="2779947" cy="2089151"/>
          </a:xfrm>
          <a:prstGeom prst="rect">
            <a:avLst/>
          </a:prstGeom>
          <a:noFill/>
        </p:spPr>
      </p:pic>
      <p:pic>
        <p:nvPicPr>
          <p:cNvPr id="4105" name="Picture 9" descr="F:\фоточки Улыбка\Новая папка (3)\20230125_091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537" y="1692374"/>
            <a:ext cx="3000823" cy="2107107"/>
          </a:xfrm>
          <a:prstGeom prst="rect">
            <a:avLst/>
          </a:prstGeom>
          <a:noFill/>
        </p:spPr>
      </p:pic>
      <p:pic>
        <p:nvPicPr>
          <p:cNvPr id="4106" name="Picture 10" descr="F:\фоточки Улыбка\Новая папка (3)\20230125_090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91655"/>
            <a:ext cx="3024336" cy="2201642"/>
          </a:xfrm>
          <a:prstGeom prst="rect">
            <a:avLst/>
          </a:prstGeom>
          <a:noFill/>
        </p:spPr>
      </p:pic>
      <p:pic>
        <p:nvPicPr>
          <p:cNvPr id="4107" name="Picture 11" descr="F:\фоточки Улыбка\Новая папка (5)\IMG-20220407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7" y="3932463"/>
            <a:ext cx="2783199" cy="2160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620688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 группы «Улыбка»  являлись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участниками различных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Акций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2474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НАШИ ДОСТИЖЕНИЯ</a:t>
            </a:r>
          </a:p>
        </p:txBody>
      </p:sp>
      <p:pic>
        <p:nvPicPr>
          <p:cNvPr id="7170" name="Picture 2" descr="F:\фоточки Улыбка\Весёлые старты  в школе\IMG-20230202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6917">
            <a:off x="1348557" y="2059597"/>
            <a:ext cx="3159582" cy="260684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6025">
            <a:off x="5277722" y="2213943"/>
            <a:ext cx="3209029" cy="24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148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12474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«БЕЗОПАСНОЕ 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1494076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Впереди долгожданное лето, а значит, большую часть времени дети будут проводить на свежем воздухе. Чтобы отдых оставил приятные впечатления и воспоминания, а неприятности не омрачили три летних месяца, стоит заранее подумать, о каких правилах безопасности необходимо напомнить детям.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28835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7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70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1224481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Выражаем искреннюю благодарность за поддержку, помощь и ответственность в воспитании детей. Спасибо вам за то, что всегда активно участвовали в жизни нашего детского сада, в жизни нашей группы. От всей души желаем вам терпения и успехов в воспитании детей!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3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1224481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3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196752"/>
            <a:ext cx="6624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ПОВЕСТКА СОБРАНИЯ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образовательной деятельности. Краткая характеристика группы.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проделанной работе за 2022-2023 учебный год.</a:t>
            </a:r>
          </a:p>
          <a:p>
            <a:pPr marL="342900" indent="-342900" algn="just"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диагностика освоения детьми ОП </a:t>
            </a:r>
          </a:p>
          <a:p>
            <a:pPr marL="342900" indent="-342900"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</a:t>
            </a:r>
          </a:p>
          <a:p>
            <a:pPr marL="342900" indent="-34290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Наши достижения.</a:t>
            </a:r>
          </a:p>
          <a:p>
            <a:pPr marL="342900" indent="-342900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«Безопасное лето».</a:t>
            </a:r>
          </a:p>
          <a:p>
            <a:pPr marL="342900" indent="-342900">
              <a:buAutoNum type="arabicPeriod"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12034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167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124744"/>
            <a:ext cx="69127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реализации программы: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Создать каждому ребёнку в детском саду возможность для развития способностей, широкого взаимодействия с миром, активного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практикования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разных видах деятельности, творческой самореализации. Программа направлена на развитие самостоятельности,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ребёнка к миру.</a:t>
            </a:r>
          </a:p>
          <a:p>
            <a:pPr marL="342900" indent="-342900"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чки Улыбка\Новая папка (2)\20221226_164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2160240" cy="1368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54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87624" y="903558"/>
            <a:ext cx="691276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Задачи: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— развитие на основе разного образовательного содержания эмоциональной отзывчивости, способности к сопереживанию, готовности к проявлению гуманного отношения в детской деятельности, поведении, поступках;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— развитие познавательной активности, любознательности, стремления к самостоятельному познанию и размышлению, развитие умственных способностей и речи ребенка;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— пробуждение творческой активности и воображения ребёнка, желания включаться в творческую деятельность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органичное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вхождение ребёнка в современный мир, разнообразное взаимодействие дошкольников с различными сферами культуры: с изобразительным искусством и музыкой, детской литературой и родным языком, экологией, математикой, игрой;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— приобщение ребенка к культуре своей страны и воспитание уважения к другим народам и культурам;</a:t>
            </a:r>
          </a:p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— приобщение ребёнка к красоте, добру, ненасилию, ибо важно, чтобы дошкольный возраст стал временем, когда у ребёнка пробуждается чувство своей сопричастности к миру, желание совершать добрые поступки.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4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26876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F:\фоточки Улыбка\Новая папка (2)\20221226_120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096344" cy="201622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708920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6000" y="12687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7-ой и 8-ой год жизни 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Списочный состав: 24 ребёнка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Девочек: 8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Мальчиков: 16</a:t>
            </a:r>
          </a:p>
        </p:txBody>
      </p:sp>
    </p:spTree>
    <p:extLst>
      <p:ext uri="{BB962C8B-B14F-4D97-AF65-F5344CB8AC3E}">
        <p14:creationId xmlns:p14="http://schemas.microsoft.com/office/powerpoint/2010/main" val="55557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836712"/>
            <a:ext cx="69847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Поставленная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достигались в процессе осуществления разнообразных видов детской деятельности: игровой, коммуникативной, двигательной, познавательно-исследовательской, продуктивной, музыкально- художественной.</a:t>
            </a: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2022-2023 учебный год дети развивались согласно возрасту и по всем направлениям развития показали положительную динамику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художники творцы\20221021_11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17032"/>
            <a:ext cx="4505437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268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268760"/>
            <a:ext cx="698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2022-2023 учебный год  с воспитанниками проводилась итоговая (апрель) диагностика освоения  ООП ДО по пяти образовательным областям: 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1.«Социально-коммуникативное развитие»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2.«Познавательное развитие»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3.«Речевое развитие»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4.«Художественно-эстетическое развитие»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5.« Физическое развитие»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Сводная диаграмма показала уровень освоения ООП ДО. Большая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детей группы успешно освоила программу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80 % результат соответствует возрасту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15%  результат частично сформирован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5%  результат в стадии формирования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фоточки Улыбка\Новая папка (2)\20221202_102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65177" y="2051847"/>
            <a:ext cx="1656184" cy="124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26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6392209"/>
              </p:ext>
            </p:extLst>
          </p:nvPr>
        </p:nvGraphicFramePr>
        <p:xfrm>
          <a:off x="1475656" y="90872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491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12474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166843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Полученные данные позволяют сделать вывод, что на конец учебного года дошкольниками подготовительной группы программный материал освоен практически в полном объёме.  Прослеживается стабильная и позитивная динамика по всем  направлениям развития детей подготовительной к школе группы.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 (законным представителям) в семьях настоятельно рекомендовать во время  летних каникул продолжать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 работу по  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речевых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коммуникативных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–будущих школьников.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56792"/>
            <a:ext cx="243027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1026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611</Words>
  <Application>Microsoft Office PowerPoint</Application>
  <PresentationFormat>Экран (4:3)</PresentationFormat>
  <Paragraphs>76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Sans Unicode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expert</dc:creator>
  <cp:lastModifiedBy>Admin</cp:lastModifiedBy>
  <cp:revision>102</cp:revision>
  <dcterms:created xsi:type="dcterms:W3CDTF">2021-05-16T06:07:40Z</dcterms:created>
  <dcterms:modified xsi:type="dcterms:W3CDTF">2023-05-19T10:14:14Z</dcterms:modified>
</cp:coreProperties>
</file>