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0" d="100"/>
          <a:sy n="80" d="100"/>
        </p:scale>
        <p:origin x="-84" y="-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85244" y="2641600"/>
            <a:ext cx="7388759" cy="327379"/>
          </a:xfrm>
        </p:spPr>
        <p:txBody>
          <a:bodyPr/>
          <a:lstStyle/>
          <a:p>
            <a:r>
              <a:rPr lang="ru-RU" dirty="0"/>
              <a:t>Какими правами обладает ребенок?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2517422"/>
            <a:ext cx="7766936" cy="4131734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2"/>
                </a:solidFill>
              </a:rPr>
              <a:t>Не успев появиться на этот свет, каждый ребенок обладает теми же правами, что и другие граждане нашей необъятной страны. Эти права необходимо не только досконально знать, но и соблюдать, а также защищать</a:t>
            </a:r>
            <a:r>
              <a:rPr lang="ru-RU" dirty="0" smtClean="0"/>
              <a:t>.</a:t>
            </a:r>
          </a:p>
          <a:p>
            <a:r>
              <a:rPr lang="ru-RU" sz="2400" dirty="0">
                <a:solidFill>
                  <a:srgbClr val="00B050"/>
                </a:solidFill>
              </a:rPr>
              <a:t>Конечно, родителей мы не выбираем, но именно они несут полную ответственность за сохранение прав своих детей. К ним относятся:</a:t>
            </a:r>
          </a:p>
          <a:p>
            <a:endParaRPr lang="ru-RU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9610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046133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Первая </a:t>
            </a:r>
            <a:r>
              <a:rPr lang="ru-RU" sz="2000" dirty="0"/>
              <a:t>картинка рассказывает о праве детей на семейное окружение</a:t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4490" y="1102921"/>
            <a:ext cx="4702526" cy="2972368"/>
          </a:xfrm>
        </p:spPr>
      </p:pic>
      <p:sp>
        <p:nvSpPr>
          <p:cNvPr id="5" name="Прямоугольник 4"/>
          <p:cNvSpPr/>
          <p:nvPr/>
        </p:nvSpPr>
        <p:spPr>
          <a:xfrm>
            <a:off x="5260622" y="1490134"/>
            <a:ext cx="388337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Вторая картинка с правами </a:t>
            </a:r>
            <a:r>
              <a:rPr lang="ru-RU" dirty="0">
                <a:solidFill>
                  <a:schemeClr val="accent2"/>
                </a:solidFill>
              </a:rPr>
              <a:t>ребенка рассказывает о праве всех детей на бесплатное образование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88467" y="2765778"/>
            <a:ext cx="3420533" cy="275297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 rot="10800000" flipV="1">
            <a:off x="677334" y="4029164"/>
            <a:ext cx="36237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Третья картинка говорит нам о таком важном из детских прав, как </a:t>
            </a:r>
            <a:r>
              <a:rPr lang="ru-RU" dirty="0" smtClean="0">
                <a:solidFill>
                  <a:schemeClr val="accent2"/>
                </a:solidFill>
              </a:rPr>
              <a:t>отдых</a:t>
            </a:r>
            <a:endParaRPr lang="ru-RU" dirty="0">
              <a:solidFill>
                <a:schemeClr val="accent2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43289" y="4650844"/>
            <a:ext cx="3680176" cy="2088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94204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7734"/>
            <a:ext cx="8596668" cy="835377"/>
          </a:xfrm>
        </p:spPr>
        <p:txBody>
          <a:bodyPr>
            <a:normAutofit fontScale="90000"/>
          </a:bodyPr>
          <a:lstStyle/>
          <a:p>
            <a:r>
              <a:rPr lang="ru-RU" sz="2200" dirty="0"/>
              <a:t>Четвертая картинка описывает право ребенка на медицинский уход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1343" y="420049"/>
            <a:ext cx="3542154" cy="2323152"/>
          </a:xfrm>
        </p:spPr>
      </p:pic>
      <p:sp>
        <p:nvSpPr>
          <p:cNvPr id="5" name="Прямоугольник 4"/>
          <p:cNvSpPr/>
          <p:nvPr/>
        </p:nvSpPr>
        <p:spPr>
          <a:xfrm>
            <a:off x="4809068" y="666044"/>
            <a:ext cx="259790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Пятая раскрывает такое важное право для всех детей, как приемлемый уровень </a:t>
            </a:r>
            <a:r>
              <a:rPr lang="ru-RU" dirty="0" smtClean="0">
                <a:solidFill>
                  <a:schemeClr val="accent2"/>
                </a:solidFill>
              </a:rPr>
              <a:t>жизни</a:t>
            </a:r>
            <a:endParaRPr lang="ru-RU" dirty="0">
              <a:solidFill>
                <a:schemeClr val="accent2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70978" y="666044"/>
            <a:ext cx="3734066" cy="259880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 rot="10800000" flipH="1" flipV="1">
            <a:off x="406399" y="2791571"/>
            <a:ext cx="243840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Среди важных детских прав выделяются такие как право на безопасные условия жизни, а также право не подвергаться жестокому </a:t>
            </a:r>
            <a:r>
              <a:rPr lang="ru-RU" dirty="0" smtClean="0">
                <a:solidFill>
                  <a:schemeClr val="accent2"/>
                </a:solidFill>
              </a:rPr>
              <a:t>обращению</a:t>
            </a:r>
            <a:endParaRPr lang="ru-RU" dirty="0">
              <a:solidFill>
                <a:schemeClr val="accent2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31911" y="2551289"/>
            <a:ext cx="5870222" cy="4306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39591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3822" y="225778"/>
            <a:ext cx="3285067" cy="1648178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>Отдельным пунктом также выделено право на достаточное питание и количество чистой питьевой воды</a:t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38222" y="225778"/>
            <a:ext cx="4559100" cy="3228623"/>
          </a:xfrm>
        </p:spPr>
      </p:pic>
      <p:sp>
        <p:nvSpPr>
          <p:cNvPr id="5" name="Прямоугольник 4"/>
          <p:cNvSpPr/>
          <p:nvPr/>
        </p:nvSpPr>
        <p:spPr>
          <a:xfrm rot="10800000" flipV="1">
            <a:off x="282222" y="2415822"/>
            <a:ext cx="2698045" cy="2333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Кроме того, дети имеют право выражать свое мнение, что очень важно, а также собираться вместе в небольшие группы, чтобы выразить свои точки </a:t>
            </a:r>
            <a:r>
              <a:rPr lang="ru-RU" dirty="0" smtClean="0">
                <a:solidFill>
                  <a:schemeClr val="accent2"/>
                </a:solidFill>
              </a:rPr>
              <a:t>зрения</a:t>
            </a:r>
            <a:endParaRPr lang="ru-RU" dirty="0">
              <a:solidFill>
                <a:schemeClr val="accent2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65778" y="3454401"/>
            <a:ext cx="3522134" cy="308186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 flipH="1">
            <a:off x="8692444" y="225778"/>
            <a:ext cx="25287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Нельзя не сказать пару слов о детях инвалидах, которые имеют право на заботу и обучение наравне со здоровыми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детьми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52178" y="2415823"/>
            <a:ext cx="3318932" cy="4018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8592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201" y="316090"/>
            <a:ext cx="4696177" cy="1682044"/>
          </a:xfrm>
        </p:spPr>
        <p:txBody>
          <a:bodyPr>
            <a:normAutofit/>
          </a:bodyPr>
          <a:lstStyle/>
          <a:p>
            <a:r>
              <a:rPr lang="ru-RU" sz="2000" dirty="0"/>
              <a:t>Дети имеют право говорить на своем родном языке, исповедовать свою религию, соблюдать правила своей страны и национальности</a:t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2806" y="1998134"/>
            <a:ext cx="3243816" cy="2754488"/>
          </a:xfrm>
        </p:spPr>
      </p:pic>
      <p:sp>
        <p:nvSpPr>
          <p:cNvPr id="5" name="Прямоугольник 4"/>
          <p:cNvSpPr/>
          <p:nvPr/>
        </p:nvSpPr>
        <p:spPr>
          <a:xfrm>
            <a:off x="5188983" y="970844"/>
            <a:ext cx="3955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Кроме того, запрещается детский труд, в качестве дешевой рабочей </a:t>
            </a:r>
            <a:r>
              <a:rPr lang="ru-RU" dirty="0" smtClean="0">
                <a:solidFill>
                  <a:schemeClr val="accent2"/>
                </a:solidFill>
              </a:rPr>
              <a:t>силы</a:t>
            </a:r>
            <a:endParaRPr lang="ru-RU" dirty="0">
              <a:solidFill>
                <a:schemeClr val="accent2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02187" y="2935112"/>
            <a:ext cx="3990169" cy="3273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5043948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233</Words>
  <Application>Microsoft Office PowerPoint</Application>
  <PresentationFormat>Произвольный</PresentationFormat>
  <Paragraphs>14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Какими правами обладает ребенок? </vt:lpstr>
      <vt:lpstr>Первая картинка рассказывает о праве детей на семейное окружение </vt:lpstr>
      <vt:lpstr>Четвертая картинка описывает право ребенка на медицинский уход </vt:lpstr>
      <vt:lpstr>Отдельным пунктом также выделено право на достаточное питание и количество чистой питьевой воды </vt:lpstr>
      <vt:lpstr>Дети имеют право говорить на своем родном языке, исповедовать свою религию, соблюдать правила своей страны и национальности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Какими правами обладает ребенок?</dc:title>
  <dc:creator>User</dc:creator>
  <cp:lastModifiedBy>мама и папа</cp:lastModifiedBy>
  <cp:revision>7</cp:revision>
  <dcterms:created xsi:type="dcterms:W3CDTF">2019-12-01T17:28:20Z</dcterms:created>
  <dcterms:modified xsi:type="dcterms:W3CDTF">2019-12-08T06:21:44Z</dcterms:modified>
</cp:coreProperties>
</file>