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26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33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552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360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079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901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115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103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1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00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70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48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79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6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53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36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03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3EADD-77CE-4FF0-BC1E-971224F7751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7F56C-81DD-440A-B272-86B349EC0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0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2717805"/>
            <a:ext cx="9448800" cy="18250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Советы и рекомендации инструктора по физической культуре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279297" y="6488668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К.С. Кузнецова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76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77422"/>
            <a:ext cx="11833746" cy="64779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700" dirty="0"/>
              <a:t>Десять советов </a:t>
            </a:r>
            <a:r>
              <a:rPr lang="ru-RU" sz="1700" dirty="0" smtClean="0"/>
              <a:t>родителям</a:t>
            </a:r>
            <a:endParaRPr lang="ru-RU" sz="1700" dirty="0"/>
          </a:p>
          <a:p>
            <a:r>
              <a:rPr lang="ru-RU" sz="1700" dirty="0"/>
              <a:t>Совет 1. Поддерживайте интерес ребёнка к занятиям физической культурой, ни в коем случае не выказывайте своё пренебрежение к физическому развитию. </a:t>
            </a:r>
          </a:p>
          <a:p>
            <a:r>
              <a:rPr lang="ru-RU" sz="1700" dirty="0"/>
              <a:t>Пример взрослых в этом вопросе чрезвычайно важен. Как вы относитесь к физической культуре, так будет относиться к ней и ваш ребёнок. Часто ребёнок живёт под грузом запретов: не бегай, не шуми, не кричи громко. А ущемление потребности в самовыражении больнее всего ударяет по самооценке и активности растущего человека. «Почему ты не делаешь зарядку? Почему так долго сидишь перед телевизором? Почему так поздно ложишься спать?» — всё это пустой звук для ребёнка. Родители должны хорошо знать потребности и возможности своего ребёнка и как можно полнее учитывать их. </a:t>
            </a:r>
          </a:p>
          <a:p>
            <a:r>
              <a:rPr lang="ru-RU" sz="1700" dirty="0"/>
              <a:t>Совет 2. Высокая самооценка — один из мощных стимулов для ребёнка выполнять любую работу, будь то домашние задания или утренняя гигиеническая гимнастика. Всемерно поддерживайте в своём ребёнке высокую самооценку — поощряйте любое его достижение, и в ответ вы получите ещё большее старание. На занятиях физической культурой необходимо выдерживать единую «линию поведения» обоих родителей — не должно быть противоположных распоряжений (мама — «хватит бегать»; папа — «побегай ещё минут пять»). Если это происходит — ни о каком положительном отношении ребёнка к физкультуре просто не может быть и речи</a:t>
            </a:r>
            <a:r>
              <a:rPr lang="ru-RU" sz="1700" dirty="0" smtClean="0"/>
              <a:t>.</a:t>
            </a:r>
            <a:endParaRPr lang="ru-RU" sz="1700" dirty="0"/>
          </a:p>
          <a:p>
            <a:r>
              <a:rPr lang="ru-RU" sz="1700" dirty="0"/>
              <a:t>Совет 3. Наблюдайте за поведением и состоянием своего ребёнка во время занятий физическими упражнениями. Иногда родители не могут понять, почему ребёнок капризничает, не выполняет, казалось бы, элементарных распоряжений родителей. Причиной могут быть и усталость, и какое-то скрытое желание (например, ребёнок хочет быстрее закончить занятие физкультурой, чтобы посмотреть интересную телепередачу). Постарайтесь понять причину его негативных реакций. Не жалейте времени и внимания на то, чтобы установить с ним душевный контакт. </a:t>
            </a:r>
          </a:p>
          <a:p>
            <a:r>
              <a:rPr lang="ru-RU" sz="1700" dirty="0"/>
              <a:t>Совет 4. Ни в коем случае не настаивайте на продолжении тренировочного занятия, если по каким-то причинам ребёнок этого не хочет. Нужно, прежде всего, выяснить причину отказа, устранить её и только после этого продолжить занятие.</a:t>
            </a:r>
          </a:p>
          <a:p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75530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7" y="177422"/>
            <a:ext cx="11246893" cy="6400800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/>
              <a:t>Совет 5. Не ругайте своего ребёнка за временные неудачи. Ребёнок делает только первые шаги в неизвестном для него мире, а потому он очень болезненно реагирует на то, когда другие считают его слабым и неумелым. Особенно остро это проявляется, если родители не знают, как дать ребёнку понять, что они уважают его чувства, желания и мнения. </a:t>
            </a:r>
          </a:p>
          <a:p>
            <a:r>
              <a:rPr lang="ru-RU" dirty="0"/>
              <a:t>Совет 6. Важно определить индивидуальные приоритеты ребёнка в выборе физических упражнений. Практически всем детям нравятся подвижные игры, но бывают и исключения. Например, ребёнок хочет подражать своему любимому герою книги или кинофильма, но каких-то качеств, например физической силы, ему не хватает. В этом случае не удивляйтесь, если ваш ребёнок вдруг попросит купить ему гантели или навесную перекладину для подтягивания.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Совет </a:t>
            </a:r>
            <a:r>
              <a:rPr lang="ru-RU" dirty="0"/>
              <a:t>7. Не меняйте слишком часто набор физических упражнений. Если комплекс ребёнку нравится, пусть он выполняет его как можно дольше, чтобы прочно усвоить тот или иной навык, движение.</a:t>
            </a:r>
          </a:p>
          <a:p>
            <a:endParaRPr lang="ru-RU" dirty="0"/>
          </a:p>
          <a:p>
            <a:r>
              <a:rPr lang="ru-RU" dirty="0"/>
              <a:t>Совет 8. Важно соблюдать культуру физических упражнений. Ни в коем случае не должно быть расхлябанности, небрежности, исполнения спустя рукава. Всё должно делаться «взаправду».</a:t>
            </a:r>
          </a:p>
          <a:p>
            <a:endParaRPr lang="ru-RU" dirty="0"/>
          </a:p>
          <a:p>
            <a:r>
              <a:rPr lang="ru-RU" dirty="0"/>
              <a:t>Совет 9. Не перегружайте ребёнка, учитывайте его возраст. Никогда не заставляйте ребёнка выполнять физические упражнения, если он этого не хочет. Приучайте его к физической культуре  собственным примером.</a:t>
            </a:r>
          </a:p>
          <a:p>
            <a:endParaRPr lang="ru-RU" dirty="0"/>
          </a:p>
          <a:p>
            <a:r>
              <a:rPr lang="ru-RU" dirty="0"/>
              <a:t>Совет 10. Три незыблемых закона должны сопровождать вас в воспитании ребёнка: понимание, любовь и терпение.</a:t>
            </a:r>
          </a:p>
        </p:txBody>
      </p:sp>
    </p:spTree>
    <p:extLst>
      <p:ext uri="{BB962C8B-B14F-4D97-AF65-F5344CB8AC3E}">
        <p14:creationId xmlns:p14="http://schemas.microsoft.com/office/powerpoint/2010/main" val="268770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830" y="163774"/>
            <a:ext cx="11383370" cy="65918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+mj-lt"/>
              </a:rPr>
              <a:t>Вывод 2023г.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Укрепление здоровья детей является одним из основных направлений работы детского сада. Для этого проводится большая физкультурно-оздоровительная работа.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Непосредственно образовательная деятельность по реализации образовательной области в течение всего года проводилась в соответствии с утвержденным планом, в тесном контакте с воспитателями групп. 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На начало учебного года проведен мониторинг общей физической подготовленности детей, их умений и навыков. Заполнены индивидуальные диагностические карты состояния физического развития детей.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Количество детей от 3 до 7 лет.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Физическое развитие 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само регуляции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 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Диагностика используется для оценки итогового уровня развития каждого ребенка. 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Диагностика позволяет:</a:t>
            </a:r>
          </a:p>
          <a:p>
            <a:r>
              <a:rPr lang="ru-RU" dirty="0">
                <a:latin typeface="+mj-lt"/>
              </a:rPr>
              <a:t>Определить технику овладения основными двигательными умениями; </a:t>
            </a:r>
          </a:p>
          <a:p>
            <a:r>
              <a:rPr lang="ru-RU" dirty="0">
                <a:latin typeface="+mj-lt"/>
              </a:rPr>
              <a:t>Выработать индивидуальную нагрузку, комплекс физических упражнений;</a:t>
            </a:r>
          </a:p>
          <a:p>
            <a:r>
              <a:rPr lang="ru-RU" dirty="0">
                <a:latin typeface="+mj-lt"/>
              </a:rPr>
              <a:t>Развивать интерес к занятиям физической культурой;</a:t>
            </a:r>
          </a:p>
          <a:p>
            <a:r>
              <a:rPr lang="ru-RU" dirty="0">
                <a:latin typeface="+mj-lt"/>
              </a:rPr>
              <a:t>Определять необходимые физкультурно-оздоровительные мероприятия;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46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421" y="163773"/>
            <a:ext cx="11328779" cy="65645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течение года дети развивались в соответствии с возрастом, изучили программный материал и показали позитивную динамику в области «Физическое развитие».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На протяжении всего учебного года особо уделялось большое внимание укреплению здоровья детей. Были проведены дни </a:t>
            </a:r>
            <a:r>
              <a:rPr lang="ru-RU" dirty="0" smtClean="0"/>
              <a:t>здоровья.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ходе физкультурно-оздоровительных </a:t>
            </a:r>
            <a:r>
              <a:rPr lang="ru-RU" dirty="0" smtClean="0"/>
              <a:t>мероприятий мною</a:t>
            </a:r>
            <a:r>
              <a:rPr lang="ru-RU" dirty="0"/>
              <a:t>, как инструктором по физической культуре, осуществлялось комплексное решение целого ряда задач, способствующих гармоническому развитию детей дошкольного возраста. В ДОУ были проведены разнообразные физкультурно-оздоровительные досуги и праздники: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Соответствующие календарным праздникам – это тематические праздники, такие как  «День Знаний», «День Защитника Отечества», </a:t>
            </a:r>
            <a:r>
              <a:rPr lang="ru-RU" dirty="0" smtClean="0"/>
              <a:t>Спортивный  </a:t>
            </a:r>
            <a:r>
              <a:rPr lang="ru-RU" dirty="0"/>
              <a:t>праздник  ко  Дню Народного Единства, «День Земли» и др.</a:t>
            </a:r>
          </a:p>
          <a:p>
            <a:pPr marL="0" indent="0">
              <a:buNone/>
            </a:pPr>
            <a:r>
              <a:rPr lang="ru-RU" dirty="0"/>
              <a:t> Воспитывающие стойкий интерес к физкультуре и спорту, к личным достижениям – «Зимушка-зима, спортивная пора», «Осенние старты», «Карусель народных игр».</a:t>
            </a:r>
          </a:p>
          <a:p>
            <a:pPr marL="0" indent="0">
              <a:buNone/>
            </a:pPr>
            <a:r>
              <a:rPr lang="ru-RU" dirty="0"/>
              <a:t> Физкультурно-оздоровительные тематические досуги и праздники, приобщающие к активному образу жизни и развивающие творческую активность, инициативу, коммуникативные способности – «День здоровья</a:t>
            </a:r>
            <a:r>
              <a:rPr lang="ru-RU" dirty="0" smtClean="0"/>
              <a:t>».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Все проводимые физкультурно-оздоровительные мероприятия в ДОУ строились на основе разных видов физических упражнений: танцевальных разминок, гимнастики, подвижных и спортивных игр, эстафет и развлечений. Такие мероприятия помогли решить следующие задачи в физкультурно-образовательной деятельности: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Обогащать детей знаниями в области физкультурно-оздоровительной, спортивной, культурной и других областях человеческой деятельности;</a:t>
            </a:r>
          </a:p>
          <a:p>
            <a:pPr marL="0" indent="0">
              <a:buNone/>
            </a:pPr>
            <a:r>
              <a:rPr lang="ru-RU" dirty="0"/>
              <a:t>Прививать детям любовь к занятиям физической культурой и спортом, закреплять знания и умения, полученные на физкультурных занятиях;</a:t>
            </a:r>
          </a:p>
          <a:p>
            <a:pPr marL="0" indent="0">
              <a:buNone/>
            </a:pPr>
            <a:r>
              <a:rPr lang="ru-RU" dirty="0"/>
              <a:t>Создавать доброжелательную атмосферу, доставлять детям радость.</a:t>
            </a:r>
          </a:p>
        </p:txBody>
      </p:sp>
    </p:spTree>
    <p:extLst>
      <p:ext uri="{BB962C8B-B14F-4D97-AF65-F5344CB8AC3E}">
        <p14:creationId xmlns:p14="http://schemas.microsoft.com/office/powerpoint/2010/main" val="3471458223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36</TotalTime>
  <Words>1099</Words>
  <Application>Microsoft Office PowerPoint</Application>
  <PresentationFormat>Широкоэкранный</PresentationFormat>
  <Paragraphs>45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След самолета</vt:lpstr>
      <vt:lpstr>  Советы и рекомендации инструктора по физической культуре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Советы и рекомендации инструктора по физической культуре</dc:title>
  <dc:creator>Я</dc:creator>
  <cp:lastModifiedBy>Я</cp:lastModifiedBy>
  <cp:revision>5</cp:revision>
  <dcterms:created xsi:type="dcterms:W3CDTF">2023-05-16T06:53:18Z</dcterms:created>
  <dcterms:modified xsi:type="dcterms:W3CDTF">2023-05-16T07:30:14Z</dcterms:modified>
</cp:coreProperties>
</file>