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5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8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7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4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0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5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9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E591-EEBD-410C-804C-F658157B0F26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E00-34C2-478F-B733-3A1D768BD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519289"/>
            <a:ext cx="3488267" cy="5971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044" y="519289"/>
            <a:ext cx="4165600" cy="5971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22" y="519289"/>
            <a:ext cx="3635022" cy="597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8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60995"/>
            <a:ext cx="3578578" cy="5736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44" y="560996"/>
            <a:ext cx="3646312" cy="5839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77" y="560995"/>
            <a:ext cx="3443111" cy="57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11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2019-12-01T19:17:48Z</dcterms:created>
  <dcterms:modified xsi:type="dcterms:W3CDTF">2019-12-02T14:29:57Z</dcterms:modified>
</cp:coreProperties>
</file>