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E591-EEBD-410C-804C-F658157B0F26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7DE00-34C2-478F-B733-3A1D768BD7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759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E591-EEBD-410C-804C-F658157B0F26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7DE00-34C2-478F-B733-3A1D768BD7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488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E591-EEBD-410C-804C-F658157B0F26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7DE00-34C2-478F-B733-3A1D768BD7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717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E591-EEBD-410C-804C-F658157B0F26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7DE00-34C2-478F-B733-3A1D768BD7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857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E591-EEBD-410C-804C-F658157B0F26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7DE00-34C2-478F-B733-3A1D768BD7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80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E591-EEBD-410C-804C-F658157B0F26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7DE00-34C2-478F-B733-3A1D768BD7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579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E591-EEBD-410C-804C-F658157B0F26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7DE00-34C2-478F-B733-3A1D768BD7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677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E591-EEBD-410C-804C-F658157B0F26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7DE00-34C2-478F-B733-3A1D768BD7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440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E591-EEBD-410C-804C-F658157B0F26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7DE00-34C2-478F-B733-3A1D768BD7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507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E591-EEBD-410C-804C-F658157B0F26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7DE00-34C2-478F-B733-3A1D768BD7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552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E591-EEBD-410C-804C-F658157B0F26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7DE00-34C2-478F-B733-3A1D768BD7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793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5E591-EEBD-410C-804C-F658157B0F26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DE00-34C2-478F-B733-3A1D768BD7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846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89" y="519289"/>
            <a:ext cx="3488267" cy="59718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8044" y="519289"/>
            <a:ext cx="4165600" cy="597182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422" y="519289"/>
            <a:ext cx="3635022" cy="597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289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" y="560995"/>
            <a:ext cx="3578578" cy="57360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844" y="560996"/>
            <a:ext cx="3646312" cy="58398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8177" y="560995"/>
            <a:ext cx="3443111" cy="573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5114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Широкоэкранный</PresentationFormat>
  <Paragraphs>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2019-12-01T19:17:48Z</dcterms:created>
  <dcterms:modified xsi:type="dcterms:W3CDTF">2019-12-02T14:29:57Z</dcterms:modified>
</cp:coreProperties>
</file>