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533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F148D-9E82-44BF-988B-8FBEC3B40948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C8C3A8-51F9-4935-BFFB-D0C7A5E1F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sz="44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Родительское собрание «Воспитываем добротой»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1125960" y="3789039"/>
            <a:ext cx="1429816" cy="28803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2924944"/>
            <a:ext cx="4041775" cy="7508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Наилья\Saved Games\Desktop\июнь, турслет\IMG_01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039985" cy="3410296"/>
          </a:xfrm>
          <a:prstGeom prst="rect">
            <a:avLst/>
          </a:prstGeom>
          <a:noFill/>
        </p:spPr>
      </p:pic>
      <p:pic>
        <p:nvPicPr>
          <p:cNvPr id="8" name="Picture 3" descr="C:\Users\Наилья\Saved Games\Desktop\июнь, турслет\IMG_01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34755" cy="3338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4895" y="6263232"/>
            <a:ext cx="31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Панченко М.Л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6755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_3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15916" y="1815916"/>
            <a:ext cx="6703602" cy="3071770"/>
          </a:xfrm>
          <a:prstGeom prst="rect">
            <a:avLst/>
          </a:prstGeom>
        </p:spPr>
      </p:pic>
      <p:pic>
        <p:nvPicPr>
          <p:cNvPr id="8" name="Рисунок 7" descr="DSC_3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0"/>
            <a:ext cx="4286280" cy="2714620"/>
          </a:xfrm>
          <a:prstGeom prst="rect">
            <a:avLst/>
          </a:prstGeom>
        </p:spPr>
      </p:pic>
      <p:pic>
        <p:nvPicPr>
          <p:cNvPr id="6" name="Рисунок 5" descr="DSC_3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50409" y="3321831"/>
            <a:ext cx="4143380" cy="2928958"/>
          </a:xfrm>
          <a:prstGeom prst="rect">
            <a:avLst/>
          </a:prstGeom>
        </p:spPr>
      </p:pic>
      <p:pic>
        <p:nvPicPr>
          <p:cNvPr id="12" name="Рисунок 11" descr="DSC_1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428868"/>
            <a:ext cx="2643206" cy="2071702"/>
          </a:xfrm>
          <a:prstGeom prst="rect">
            <a:avLst/>
          </a:prstGeom>
        </p:spPr>
      </p:pic>
      <p:pic>
        <p:nvPicPr>
          <p:cNvPr id="9" name="Рисунок 8" descr="DSC_3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00564"/>
            <a:ext cx="4786314" cy="2357436"/>
          </a:xfrm>
          <a:prstGeom prst="rect">
            <a:avLst/>
          </a:prstGeom>
        </p:spPr>
      </p:pic>
      <p:pic>
        <p:nvPicPr>
          <p:cNvPr id="7" name="Рисунок 6" descr="DSC_3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112624" y="1181608"/>
            <a:ext cx="5212984" cy="2849768"/>
          </a:xfrm>
          <a:prstGeom prst="rect">
            <a:avLst/>
          </a:prstGeom>
        </p:spPr>
      </p:pic>
      <p:pic>
        <p:nvPicPr>
          <p:cNvPr id="2" name="Рисунок 1" descr="IMG_01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290" y="4214794"/>
            <a:ext cx="3214710" cy="264320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DSC_3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3786214" cy="285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о нравственности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Наилья\Saved Games\Desktop\июнь, турслет\IMG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872" y="4005064"/>
            <a:ext cx="3816424" cy="269439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Какие нравственные качества присущи человеку? </a:t>
            </a:r>
            <a:endParaRPr lang="ru-RU" b="1" dirty="0" smtClean="0"/>
          </a:p>
          <a:p>
            <a:pPr lvl="0"/>
            <a:r>
              <a:rPr lang="ru-RU" b="1" dirty="0" smtClean="0"/>
              <a:t>Какие </a:t>
            </a:r>
            <a:r>
              <a:rPr lang="ru-RU" b="1" dirty="0"/>
              <a:t>нравственные качества вы хотели бы видеть в вашем ребенке?</a:t>
            </a:r>
          </a:p>
          <a:p>
            <a:pPr lvl="0"/>
            <a:r>
              <a:rPr lang="ru-RU" b="1" dirty="0"/>
              <a:t>Придумайте синонимы к словам «доброта», «взаимопомощь», «дружба».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55589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59688" cy="216024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условие </a:t>
            </a:r>
            <a:r>
              <a:rPr lang="ru-RU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развития нравственных чувств у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- 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 здоровой, доброжелательной, жизнерадостной обстановки вокруг него.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илья\Saved Games\Desktop\июнь, турслет\IMG_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2924944"/>
            <a:ext cx="5400600" cy="3299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6985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Важно, чтобы в дошкольном детстве ребенок испытывал максимум положительных эмоций. Жизнерадостность, веселое настроение, чувство защищенности, уверенности в своих силах благотворно сказываются на характере и организме ребенка в </a:t>
            </a:r>
            <a:r>
              <a:rPr lang="ru-RU" dirty="0" smtClean="0"/>
              <a:t>целом</a:t>
            </a:r>
          </a:p>
          <a:p>
            <a:r>
              <a:rPr lang="ru-RU" dirty="0"/>
              <a:t>Ребенок чувствует, что живет в счастливой, дружной семье, ощущает любовь и внимание близких. </a:t>
            </a: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286280" cy="1143008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290"/>
            <a:ext cx="4643438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27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3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90735" y="2724513"/>
            <a:ext cx="4429156" cy="3409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Эмоциональное развитие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восприимчивость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многом определяет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сочувствовать.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появляется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заботиться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других, бережно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относиться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6430037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1656184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Благородные поступки детей, пусть незначительные, необходимо замечать и оценивать. </a:t>
            </a:r>
            <a:endParaRPr lang="ru-RU" sz="2800" dirty="0"/>
          </a:p>
        </p:txBody>
      </p:sp>
      <p:pic>
        <p:nvPicPr>
          <p:cNvPr id="8" name="Содержимое 7" descr="DSC_1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7858180" cy="4357718"/>
          </a:xfrm>
        </p:spPr>
      </p:pic>
    </p:spTree>
    <p:extLst>
      <p:ext uri="{BB962C8B-B14F-4D97-AF65-F5344CB8AC3E}">
        <p14:creationId xmlns:p14="http://schemas.microsoft.com/office/powerpoint/2010/main" val="2884102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2" y="-285776"/>
            <a:ext cx="2928938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0036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Большое влияние на ребенка оказывает микроклимат в семье. Если родители делят между собой трудности и радости, то ребенок подражает таким формам взаимоотношений, учится проявлять гуманное отношение прежде всего к своим близким, а затем и ко всем остальным.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3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3857652" cy="3143254"/>
          </a:xfrm>
          <a:prstGeom prst="rect">
            <a:avLst/>
          </a:prstGeom>
        </p:spPr>
      </p:pic>
      <p:pic>
        <p:nvPicPr>
          <p:cNvPr id="4" name="Рисунок 3" descr="DSC_3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4500562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Наказывать или прощать?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Нередко, </a:t>
            </a:r>
            <a:r>
              <a:rPr lang="ru-RU" dirty="0"/>
              <a:t>взрослые, сами </a:t>
            </a:r>
            <a:r>
              <a:rPr lang="ru-RU" dirty="0" smtClean="0"/>
              <a:t>провоцируют </a:t>
            </a:r>
            <a:r>
              <a:rPr lang="ru-RU" dirty="0"/>
              <a:t>ребенка на плохое поведение требованиями, с которыми он не может справиться.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Родители должны быть </a:t>
            </a:r>
            <a:r>
              <a:rPr lang="ru-RU" dirty="0"/>
              <a:t>последовательными и спокойными, твердыми, но доброжелательными, осознать, что ребенку нужна не только наша любовь, но и уважение.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54" y="5286388"/>
            <a:ext cx="4786346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25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643050"/>
            <a:ext cx="2786050" cy="3643314"/>
          </a:xfrm>
          <a:prstGeom prst="rect">
            <a:avLst/>
          </a:prstGeom>
        </p:spPr>
      </p:pic>
      <p:pic>
        <p:nvPicPr>
          <p:cNvPr id="11" name="Рисунок 10" descr="IMG_0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66" y="4071942"/>
            <a:ext cx="3071834" cy="2786058"/>
          </a:xfrm>
          <a:prstGeom prst="rect">
            <a:avLst/>
          </a:prstGeom>
        </p:spPr>
      </p:pic>
      <p:pic>
        <p:nvPicPr>
          <p:cNvPr id="2" name="Рисунок 1" descr="DSC_3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86148" cy="2357454"/>
          </a:xfrm>
          <a:prstGeom prst="rect">
            <a:avLst/>
          </a:prstGeom>
        </p:spPr>
      </p:pic>
      <p:pic>
        <p:nvPicPr>
          <p:cNvPr id="3" name="Рисунок 2" descr="DSC_3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0"/>
            <a:ext cx="3571900" cy="2214560"/>
          </a:xfrm>
          <a:prstGeom prst="rect">
            <a:avLst/>
          </a:prstGeom>
        </p:spPr>
      </p:pic>
      <p:pic>
        <p:nvPicPr>
          <p:cNvPr id="4" name="Рисунок 3" descr="DSC_3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50856" y="35722"/>
            <a:ext cx="2428865" cy="2357422"/>
          </a:xfrm>
          <a:prstGeom prst="rect">
            <a:avLst/>
          </a:prstGeom>
        </p:spPr>
      </p:pic>
      <p:pic>
        <p:nvPicPr>
          <p:cNvPr id="6" name="Picture 2" descr="C:\Users\Наилья\Saved Games\Desktop\июнь, турслет\IMG_013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2214554"/>
            <a:ext cx="3643306" cy="2571768"/>
          </a:xfrm>
          <a:prstGeom prst="rect">
            <a:avLst/>
          </a:prstGeom>
          <a:noFill/>
        </p:spPr>
      </p:pic>
      <p:pic>
        <p:nvPicPr>
          <p:cNvPr id="7" name="Рисунок 6" descr="DSC_31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43446"/>
            <a:ext cx="2857520" cy="2214554"/>
          </a:xfrm>
          <a:prstGeom prst="rect">
            <a:avLst/>
          </a:prstGeom>
        </p:spPr>
      </p:pic>
      <p:pic>
        <p:nvPicPr>
          <p:cNvPr id="8" name="Рисунок 7" descr="IMG_01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4429132"/>
            <a:ext cx="3571900" cy="2428868"/>
          </a:xfrm>
          <a:prstGeom prst="rect">
            <a:avLst/>
          </a:prstGeom>
        </p:spPr>
      </p:pic>
      <p:pic>
        <p:nvPicPr>
          <p:cNvPr id="10" name="Рисунок 9" descr="IMG_01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2" y="2143116"/>
            <a:ext cx="3786214" cy="22860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222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Родительское собрание «Воспитываем добротой» </vt:lpstr>
      <vt:lpstr>Поговорим о нравственности</vt:lpstr>
      <vt:lpstr>важное условие успешного развития нравственных чувств у ребенка  -  создание взрослыми здоровой, доброжелательной, жизнерадостной обстановки вокруг него. </vt:lpstr>
      <vt:lpstr> </vt:lpstr>
      <vt:lpstr>Эмоциональное развитие ребенка</vt:lpstr>
      <vt:lpstr>Благородные поступки детей, пусть незначительные, необходимо замечать и оценивать. </vt:lpstr>
      <vt:lpstr>Большое влияние на ребенка оказывает микроклимат в семье. Если родители делят между собой трудности и радости, то ребенок подражает таким формам взаимоотношений, учится проявлять гуманное отношение прежде всего к своим близким, а затем и ко всем остальным. </vt:lpstr>
      <vt:lpstr>Наказывать или прощать? 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Наилья</dc:creator>
  <cp:lastModifiedBy>PC</cp:lastModifiedBy>
  <cp:revision>24</cp:revision>
  <dcterms:created xsi:type="dcterms:W3CDTF">2015-10-20T18:16:06Z</dcterms:created>
  <dcterms:modified xsi:type="dcterms:W3CDTF">2019-03-31T13:17:24Z</dcterms:modified>
</cp:coreProperties>
</file>