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6" r:id="rId4"/>
    <p:sldId id="290" r:id="rId5"/>
    <p:sldId id="297" r:id="rId6"/>
    <p:sldId id="298" r:id="rId7"/>
    <p:sldId id="299" r:id="rId8"/>
    <p:sldId id="270" r:id="rId9"/>
    <p:sldId id="279" r:id="rId10"/>
    <p:sldId id="294" r:id="rId11"/>
    <p:sldId id="295" r:id="rId12"/>
    <p:sldId id="29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0066"/>
    <a:srgbClr val="3333CC"/>
    <a:srgbClr val="CC0066"/>
    <a:srgbClr val="006600"/>
    <a:srgbClr val="333399"/>
    <a:srgbClr val="003399"/>
    <a:srgbClr val="66003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74888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 «КАРАНДАШИ»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Глазырина Наталья Сергеевна. </a:t>
            </a:r>
          </a:p>
          <a:p>
            <a:pPr algn="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Julia\Desktop\Новая папка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3657895" cy="32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5658" y="271681"/>
            <a:ext cx="2638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Коротко о разном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Julia\Desktop\Новая папка\699518558644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1065"/>
            <a:ext cx="3364441" cy="47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1934" y="1000108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запрещено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приносить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пистолеты, сабли, мечи, лак для ногтей, помады, духи и т. д., жевательную резинку, конфеты для угощения своих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друзей.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забирать детей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нетрезвом виде и лицам младше 16 лет.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Просьба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в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жизни группы и детского сада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оформлении участка, группы. Участвовать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15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6044" y="271681"/>
            <a:ext cx="709591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Режимные моменты группы «Карандаши»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000108"/>
            <a:ext cx="2762269" cy="2071702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928670"/>
            <a:ext cx="3238522" cy="24288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2285990" cy="228601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357562"/>
            <a:ext cx="2119274" cy="2101062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143248"/>
            <a:ext cx="1928826" cy="25717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143248"/>
            <a:ext cx="1928826" cy="2571768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071810"/>
            <a:ext cx="1928826" cy="235739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446355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4818" name="Picture 2" descr="http://1.bp.blogspot.com/-kVP7HN99Vms/UoJJcCTvv6I/AAAAAAAAFAI/RBUEHK78xck/s1600/113595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ulia\Desktop\Новая папка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57166"/>
            <a:ext cx="4464496" cy="44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6050" y="4786322"/>
            <a:ext cx="436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785794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Благодарим всех родителей за активное участие в жизни нашей группы, а также поздравляем с наступившим учебным годом.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Наши дорогие ребята стали на год взрослей, они перешли в среднюю группу детского сада. И мы с вами сегодня отправимся в путешествие по стране Знаний.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071810"/>
            <a:ext cx="1967892" cy="20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1967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143248"/>
            <a:ext cx="2240207" cy="222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10" y="228074"/>
            <a:ext cx="727201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 4-5 лет</a:t>
            </a:r>
          </a:p>
        </p:txBody>
      </p:sp>
      <p:pic>
        <p:nvPicPr>
          <p:cNvPr id="3" name="Рисунок 2" descr="a61579b3-0ad0-4f3e-aa3f-41a6a7adf809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658907"/>
            <a:ext cx="3183524" cy="173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4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636912"/>
            <a:ext cx="3233936" cy="202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208" y="980728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Стремление к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Этические представления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следствие развитого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воображения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сверстниками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Активная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357166"/>
            <a:ext cx="87154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ребенок развивается по-разному, у каждого свой путь и темп развития. Но все же есть нечто общее, что позволяет охарактеризовать детей, их возрастные особенности. Составим общий возрастной портрет ребенка 4-5 лет, выделив показатели разных сторон его развития.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Возрастные особенности детей 4-5 лет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Возраст от четырех до пяти лет — период относительного затишья. Ребенок вышел из кризиса и в целом стал спокойнее, послушнее, покладистее. Все более сильной становится потребность в друзьях, резко возрастает интерес к окружающему миру.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этом возрасте у вашего ребенка активно проявляются: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Стремление к самостоятельности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Ребенку важно многое делать самому, он уже больше способен позаботиться о себе и меньше нуждается в опеке взрослых. Обратная сторона самостоятельности — заявление о своих правах, потребностях, попытки устанавливать свои правила в окружающем его мире.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Этические представления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Ребенок расширяет палитру осознаваемых эмоций, он начинает понимать чувства других людей, сопереживать. В этом возрасте начинают формироваться основные этические понятия, воспринимаемые ребенком не через то, что говорят ему взрослые, а исходя из того, как они поступают.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Творческие способности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Развитие воображения входит в очень активную фазу. Ребенок живет в мире сказок, фантазий, он способен создавать целые миры на бумаге или в своей голове. В мечтах, разнообразных фантазиях ребенок получает возможность стать главным действующим лицом, добиться недостающего ему признания.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0"/>
            <a:ext cx="857256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Страхи как следствие развитого воображения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Ребенок чувствует себя недостаточно защищенным перед большим миром. Он задействует свое магическое мышление для того, чтобы обрести ощущение безопасности. Но безудержность фантазий может порождать самые разнообразные страхи.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Отношения со сверстниками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У ребенка появляется большой интерес к ровесникам, и он от внутрисемейных отношений все больше переходит к более широким отношениям с миром. Совместная игра становится сложнее, у нее появляется разнообразное сюжетно-ролевое наполнение (игры в больницу, в магазин, в войну, разыгрывание любимых сказок). Дети дружат, ссорятся, мирятся, обижаются, ревнуют, помогают друг другу. Общение со сверстниками занимает все большее место в жизни ребенка, все более выраженной становится потребность в признании и уважении со стороны ровесников.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Активная любознательность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которая заставляет детей постоянно задавать вопросы обо всем, что они видят. Они готовы все время говорить, обсуждать различные вопросы. Но у них еще недостаточно развита произвольность, то есть способность заниматься тем, что им неинтересно, и поэтому их познавательный интерес лучше всего утоляется в увлекательном разговоре или занимательной игре.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376" y="116632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одителям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Понять, каковы в вашей семье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ребенку не позволено нарушать.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Предлагать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альтернативы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вместо запретов.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чувствах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перегружать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том, что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стоит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ребенке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различные страшные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истории или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обсуждать/осуждать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кого-либо.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проявления его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творчества и самовыражения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 возможность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другими детьми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ребенок уже способен достаточно долго и увлеченно заниматься тем, что ему нравится, и ему бывает очень трудно прервать игру, поэтому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необходимости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заканчивать стоит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предупреждать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его заранее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открытым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вопросам ребенка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Обсуждать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любые события с ребенком.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0" y="332980"/>
            <a:ext cx="2524152" cy="17305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 smtClean="0"/>
              <a:t>Физическому развитию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17649" y="399812"/>
            <a:ext cx="2302823" cy="166372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НОД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Речевому развитию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6512" y="2643182"/>
            <a:ext cx="2568745" cy="2160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НОД по </a:t>
            </a:r>
            <a:r>
              <a:rPr lang="ru-RU" sz="2000" b="1" dirty="0" smtClean="0">
                <a:solidFill>
                  <a:schemeClr val="tx1"/>
                </a:solidFill>
              </a:rPr>
              <a:t>Социально-коммуникативному развитию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2857496"/>
            <a:ext cx="2786050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 smtClean="0">
                <a:solidFill>
                  <a:schemeClr val="tx1"/>
                </a:solidFill>
              </a:rPr>
              <a:t>Познавательному развитию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 rot="2153901">
            <a:off x="2448767" y="131867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9661408">
            <a:off x="5900395" y="1342155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8745233">
            <a:off x="1897810" y="2542810"/>
            <a:ext cx="817685" cy="276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2080672">
            <a:off x="6126683" y="2906613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28860" y="4286256"/>
            <a:ext cx="2928958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3НОД по </a:t>
            </a:r>
            <a:r>
              <a:rPr lang="ru-RU" sz="2000" b="1" dirty="0" smtClean="0">
                <a:solidFill>
                  <a:schemeClr val="tx1"/>
                </a:solidFill>
              </a:rPr>
              <a:t>Художественно </a:t>
            </a:r>
            <a:r>
              <a:rPr lang="ru-RU" sz="2000" b="1" dirty="0" err="1" smtClean="0">
                <a:solidFill>
                  <a:schemeClr val="tx1"/>
                </a:solidFill>
              </a:rPr>
              <a:t>эстетическоему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развитию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6893791">
            <a:off x="4440146" y="3989392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71736" y="571480"/>
            <a:ext cx="3744416" cy="33483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 в средней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10нод (в неделю)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НОД(непосредственно образовательная деятельность)</a:t>
            </a:r>
          </a:p>
          <a:p>
            <a:pPr algn="ctr"/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730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Наташенька</dc:creator>
  <cp:lastModifiedBy>Admin</cp:lastModifiedBy>
  <cp:revision>100</cp:revision>
  <dcterms:created xsi:type="dcterms:W3CDTF">2016-12-11T10:22:10Z</dcterms:created>
  <dcterms:modified xsi:type="dcterms:W3CDTF">2023-04-14T10:43:03Z</dcterms:modified>
</cp:coreProperties>
</file>