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96" r:id="rId4"/>
    <p:sldId id="290" r:id="rId5"/>
    <p:sldId id="297" r:id="rId6"/>
    <p:sldId id="298" r:id="rId7"/>
    <p:sldId id="299" r:id="rId8"/>
    <p:sldId id="270" r:id="rId9"/>
    <p:sldId id="279" r:id="rId10"/>
    <p:sldId id="294" r:id="rId11"/>
    <p:sldId id="295" r:id="rId12"/>
    <p:sldId id="29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66"/>
    <a:srgbClr val="660066"/>
    <a:srgbClr val="3333CC"/>
    <a:srgbClr val="CC0066"/>
    <a:srgbClr val="006600"/>
    <a:srgbClr val="333399"/>
    <a:srgbClr val="003399"/>
    <a:srgbClr val="660033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05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81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285728"/>
            <a:ext cx="748883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РОДИТЕЛЬСКОЕ СОБРАНИЕ </a:t>
            </a:r>
          </a:p>
          <a:p>
            <a:endPara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Средняя группа «КАРАНДАШИ»</a:t>
            </a:r>
          </a:p>
          <a:p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Воспитатели: </a:t>
            </a:r>
          </a:p>
          <a:p>
            <a:pPr algn="r"/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Глазырина Наталья Сергеевна. </a:t>
            </a:r>
          </a:p>
          <a:p>
            <a:pPr algn="r"/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D:\Julia\Desktop\Новая папка\images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472" y="2571744"/>
            <a:ext cx="3657895" cy="3200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5658" y="271681"/>
            <a:ext cx="26384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Коротко о разном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D:\Julia\Desktop\Новая папка\699518558644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751065"/>
            <a:ext cx="3364441" cy="4761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71934" y="1000108"/>
            <a:ext cx="4752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группу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запрещено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приносить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пистолеты, сабли, мечи, лак для ногтей, помады, духи и т. д., жевательную резинку, конфеты для угощения своих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друзей.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Нельзя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забирать детей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 нетрезвом виде и лицам младше 16 лет.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Просьба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родителям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принимать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участие в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жизни группы и детского сада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в оформлении участка, группы. Участвовать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конкурсах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0481599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548680"/>
            <a:ext cx="84249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b="1" dirty="0">
              <a:solidFill>
                <a:schemeClr val="tx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76044" y="271681"/>
            <a:ext cx="7095918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Режимные моменты группы «Карандаши»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000108"/>
            <a:ext cx="2762269" cy="2071702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928670"/>
            <a:ext cx="3238522" cy="2428892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857232"/>
            <a:ext cx="2285990" cy="2286015"/>
          </a:xfrm>
          <a:prstGeom prst="flowChartAlternateProcess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3357562"/>
            <a:ext cx="2119274" cy="2101062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4" y="3143248"/>
            <a:ext cx="1928826" cy="2571767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58016" y="3143248"/>
            <a:ext cx="1928826" cy="2571768"/>
          </a:xfrm>
          <a:prstGeom prst="teardrop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3071810"/>
            <a:ext cx="1928826" cy="2357393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384463551"/>
      </p:ext>
    </p:extLst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Monotype Corsiva" pitchFamily="66" charset="0"/>
              </a:rPr>
              <a:t>СПАСИБО ЗА ВНИМАНИЕ!</a:t>
            </a:r>
            <a:endParaRPr lang="ru-RU" sz="5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34818" name="Picture 2" descr="http://1.bp.blogspot.com/-kVP7HN99Vms/UoJJcCTvv6I/AAAAAAAAFAI/RBUEHK78xck/s1600/113595_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Julia\Desktop\Новая папка\Без названия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57166"/>
            <a:ext cx="4464496" cy="44052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786050" y="4786322"/>
            <a:ext cx="436414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-202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учебный год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785794"/>
            <a:ext cx="75724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Благодарим всех родителей за активное участие в жизни нашей группы, а также поздравляем с наступившим учебным годом.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Наши дорогие ребята стали на год взрослей, они перешли в среднюю группу детского сада. И мы с вами сегодня отправимся в путешествие по стране Знаний.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071810"/>
            <a:ext cx="1967892" cy="206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071810"/>
            <a:ext cx="1967892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43240" y="3143248"/>
            <a:ext cx="2240207" cy="2227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0310" y="228074"/>
            <a:ext cx="7272010" cy="58477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Возрастные особенности детей 4-5 лет</a:t>
            </a:r>
          </a:p>
        </p:txBody>
      </p:sp>
      <p:pic>
        <p:nvPicPr>
          <p:cNvPr id="3" name="Рисунок 2" descr="a61579b3-0ad0-4f3e-aa3f-41a6a7adf809-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658907"/>
            <a:ext cx="3183524" cy="1731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04-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2636912"/>
            <a:ext cx="3233936" cy="2021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64208" y="980728"/>
            <a:ext cx="54006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Стремление к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самостоятельности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Этические представления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Страхи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следствие развитого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воображения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сверстниками</a:t>
            </a:r>
          </a:p>
          <a:p>
            <a:endParaRPr lang="ru-RU" sz="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Активная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любознательность</a:t>
            </a: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14282" y="357166"/>
            <a:ext cx="8715404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Каждый ребенок развивается по-разному, у каждого свой путь и темп развития. Но все же есть нечто общее, что позволяет охарактеризовать детей, их возрастные особенности. Составим общий возрастной портрет ребенка 4-5 лет, выделив показатели разных сторон его развития. 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Возрастные особенности детей 4-5 лет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Возраст от четырех до пяти лет — период относительного затишья. Ребенок вышел из кризиса и в целом стал спокойнее, послушнее, покладистее. Все более сильной становится потребность в друзьях, резко возрастает интерес к окружающему миру.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85720" y="428604"/>
            <a:ext cx="85725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этом возрасте у вашего ребенка активно проявляются: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Стремление к самостоятельности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Ребенку важно многое делать самому, он уже больше способен позаботиться о себе и меньше нуждается в опеке взрослых. Обратная сторона самостоятельности — заявление о своих правах, потребностях, попытки устанавливать свои правила в окружающем его мире.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Этические представления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Ребенок расширяет палитру осознаваемых эмоций, он начинает понимать чувства других людей, сопереживать. В этом возрасте начинают формироваться основные этические понятия, воспринимаемые ребенком не через то, что говорят ему взрослые, а исходя из того, как они поступают.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Творческие способности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Развитие воображения входит в очень активную фазу. Ребенок живет в мире сказок, фантазий, он способен создавать целые миры на бумаге или в своей голове. В мечтах, разнообразных фантазиях ребенок получает возможность стать главным действующим лицом, добиться недостающего ему признания.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357158" y="0"/>
            <a:ext cx="8572560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Страхи как следствие развитого воображения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Ребенок чувствует себя недостаточно защищенным перед большим миром. Он задействует свое магическое мышление для того, чтобы обрести ощущение безопасности. Но безудержность фантазий может порождать самые разнообразные страхи.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 Отношения со сверстниками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 У ребенка появляется большой интерес к ровесникам, и он от внутрисемейных отношений все больше переходит к более широким отношениям с миром. Совместная игра становится сложнее, у нее появляется разнообразное сюжетно-ролевое наполнение (игры в больницу, в магазин, в войну, разыгрывание любимых сказок). Дети дружат, ссорятся, мирятся, обижаются, ревнуют, помогают друг другу. Общение со сверстниками занимает все большее место в жизни ребенка, все более выраженной становится потребность в признании и уважении со стороны ровесников.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 Активная любознательность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которая заставляет детей постоянно задавать вопросы обо всем, что они видят. Они готовы все время говорить, обсуждать различные вопросы. Но у них еще недостаточно развита произвольность, то есть способность заниматься тем, что им неинтересно, и поэтому их познавательный интерес лучше всего утоляется в увлекательном разговоре или занимательной игре.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5376" y="116632"/>
            <a:ext cx="8352928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одителям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важно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Понять, каковы в вашей семье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которые ребенку не позволено нарушать.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Предлагать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альтернативы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вместо запретов.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Говорить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 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своих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чувствах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перегружать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совесть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ребенка.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Помнить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том, что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стоит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ребенке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рассказывать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различные страшные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истории или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обсуждать/осуждать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кого-либо.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Предоставлять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возможности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для проявления его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творчества и самовыражения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Обеспечить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ребенку возможность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совместной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 другими детьми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Понимать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что ребенок уже способен достаточно долго и увлеченно заниматься тем, что ему нравится, и ему бывает очень трудно прервать игру, поэтому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необходимости 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ее заканчивать стоит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предупреждать</a:t>
            </a:r>
            <a:r>
              <a:rPr lang="ru-RU" sz="20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его заранее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Быть открытым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вопросам ребенка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Обсуждать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любые события с ребенком.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0" y="332980"/>
            <a:ext cx="2524152" cy="173055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НОД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i="1" dirty="0" smtClean="0"/>
              <a:t>Физическому развитию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517649" y="399812"/>
            <a:ext cx="2302823" cy="1663721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НОД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Речевому развитию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286512" y="2643182"/>
            <a:ext cx="2568745" cy="2160240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НОД по </a:t>
            </a:r>
            <a:r>
              <a:rPr lang="ru-RU" sz="2000" b="1" dirty="0" smtClean="0">
                <a:solidFill>
                  <a:schemeClr val="tx1"/>
                </a:solidFill>
              </a:rPr>
              <a:t>Социально-коммуникативному развитию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0" y="2857496"/>
            <a:ext cx="2786050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НОД 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i="1" dirty="0" smtClean="0">
                <a:solidFill>
                  <a:schemeClr val="tx1"/>
                </a:solidFill>
              </a:rPr>
              <a:t>Познавательному развитию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лево 16"/>
          <p:cNvSpPr/>
          <p:nvPr/>
        </p:nvSpPr>
        <p:spPr>
          <a:xfrm rot="2153901">
            <a:off x="2448767" y="1318679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 rot="9661408">
            <a:off x="5900395" y="1342155"/>
            <a:ext cx="64807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 rot="18745233">
            <a:off x="1897810" y="2542810"/>
            <a:ext cx="817685" cy="27652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12080672">
            <a:off x="6126683" y="2906613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428860" y="4286256"/>
            <a:ext cx="2928958" cy="144016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3НОД по </a:t>
            </a:r>
            <a:r>
              <a:rPr lang="ru-RU" sz="2000" b="1" dirty="0" smtClean="0">
                <a:solidFill>
                  <a:schemeClr val="tx1"/>
                </a:solidFill>
              </a:rPr>
              <a:t>Художественно </a:t>
            </a:r>
            <a:r>
              <a:rPr lang="ru-RU" sz="2000" b="1" dirty="0" err="1" smtClean="0">
                <a:solidFill>
                  <a:schemeClr val="tx1"/>
                </a:solidFill>
              </a:rPr>
              <a:t>эстетическоему</a:t>
            </a:r>
            <a:endParaRPr lang="ru-RU" sz="20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2000" b="1" dirty="0" smtClean="0">
                <a:solidFill>
                  <a:schemeClr val="tx1"/>
                </a:solidFill>
              </a:rPr>
              <a:t>развитию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трелка влево 24"/>
          <p:cNvSpPr/>
          <p:nvPr/>
        </p:nvSpPr>
        <p:spPr>
          <a:xfrm rot="16893791">
            <a:off x="4440146" y="3989392"/>
            <a:ext cx="504056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71736" y="571480"/>
            <a:ext cx="3744416" cy="3348371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образовательного процесса в средней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группе</a:t>
            </a:r>
          </a:p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10нод (в неделю)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НОД(непосредственно образовательная деятельность)</a:t>
            </a:r>
          </a:p>
          <a:p>
            <a:pPr algn="ctr"/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730</Words>
  <Application>Microsoft Office PowerPoint</Application>
  <PresentationFormat>Экран (4:3)</PresentationFormat>
  <Paragraphs>61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Calibri</vt:lpstr>
      <vt:lpstr>Monotype Corsiva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Наташенька</dc:creator>
  <cp:lastModifiedBy>Admin</cp:lastModifiedBy>
  <cp:revision>100</cp:revision>
  <dcterms:created xsi:type="dcterms:W3CDTF">2016-12-11T10:22:10Z</dcterms:created>
  <dcterms:modified xsi:type="dcterms:W3CDTF">2023-04-14T10:43:03Z</dcterms:modified>
</cp:coreProperties>
</file>