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59" r:id="rId5"/>
    <p:sldId id="260" r:id="rId6"/>
    <p:sldId id="262" r:id="rId7"/>
    <p:sldId id="265" r:id="rId8"/>
    <p:sldId id="282" r:id="rId9"/>
    <p:sldId id="267" r:id="rId10"/>
    <p:sldId id="268" r:id="rId11"/>
    <p:sldId id="283" r:id="rId12"/>
    <p:sldId id="286" r:id="rId13"/>
    <p:sldId id="264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6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Социализация </c:v>
                </c:pt>
                <c:pt idx="1">
                  <c:v>Познание </c:v>
                </c:pt>
                <c:pt idx="2">
                  <c:v>Развитие речи </c:v>
                </c:pt>
                <c:pt idx="3">
                  <c:v>Художественное развитие </c:v>
                </c:pt>
                <c:pt idx="4">
                  <c:v>Физическое развитие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52</c:v>
                </c:pt>
                <c:pt idx="2">
                  <c:v>52</c:v>
                </c:pt>
                <c:pt idx="3">
                  <c:v>47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6-494D-BFE3-8700EE34C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Социализация </c:v>
                </c:pt>
                <c:pt idx="1">
                  <c:v>Познание </c:v>
                </c:pt>
                <c:pt idx="2">
                  <c:v>Развитие речи </c:v>
                </c:pt>
                <c:pt idx="3">
                  <c:v>Художественное развитие </c:v>
                </c:pt>
                <c:pt idx="4">
                  <c:v>Физическое развитие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89</c:v>
                </c:pt>
                <c:pt idx="1">
                  <c:v>78</c:v>
                </c:pt>
                <c:pt idx="2">
                  <c:v>73</c:v>
                </c:pt>
                <c:pt idx="3">
                  <c:v>78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6-494D-BFE3-8700EE34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046704"/>
        <c:axId val="1741041296"/>
      </c:barChart>
      <c:catAx>
        <c:axId val="174104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041296"/>
        <c:crosses val="autoZero"/>
        <c:auto val="1"/>
        <c:lblAlgn val="ctr"/>
        <c:lblOffset val="100"/>
        <c:noMultiLvlLbl val="0"/>
      </c:catAx>
      <c:valAx>
        <c:axId val="17410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04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7B74-4CC4-4147-B741-C9858091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C493-6463-4E70-926D-F0A3C3EDC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E984-9026-4694-A121-B231AE94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7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216-A45C-4DB8-8EE2-15E0084D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1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688D-0D6A-4D9D-B3F8-C45D620E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0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D468-95C4-43B3-B960-1512CB95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4584-C1D1-4CB8-A15B-12781093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C70-C79C-492D-8B3A-8717B6D5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2ADC-0299-408A-B93B-7058827E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6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4373-3498-4832-A5B3-3FB99876B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B30C-032C-4FFD-8149-05591248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AF0F-EB09-40C2-81FF-55C5D8B1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A6CB-9BD4-462E-BF2A-AF6B049A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4392CA-AFD1-4A4C-9DF4-17AB8911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.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27088" y="260350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258888" y="1052513"/>
            <a:ext cx="7058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МБДОУ №15 «Сказка»</a:t>
            </a:r>
            <a:endParaRPr lang="ru-RU" sz="2400" dirty="0"/>
          </a:p>
          <a:p>
            <a:endParaRPr lang="ru-RU" sz="2400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собрание в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группе №3 «Яблонька»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000" b="1" dirty="0" smtClean="0"/>
              <a:t>                             Воспитатель: </a:t>
            </a:r>
            <a:r>
              <a:rPr lang="ru-RU" sz="2000" b="1" dirty="0" err="1" smtClean="0"/>
              <a:t>Безгачева</a:t>
            </a:r>
            <a:r>
              <a:rPr lang="ru-RU" sz="2000" b="1" dirty="0" smtClean="0"/>
              <a:t> С.Н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338" y="352643"/>
            <a:ext cx="84781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показатели выполнения основной образовательной программы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хорошего уровня. Это означает, что применение в педагогической 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благотворно сказывается на результатах итоговой диагностики.</a:t>
            </a:r>
          </a:p>
          <a:p>
            <a:pPr indent="457200" algn="just"/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образовательная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 старшей группе реализуется на достаточном уровне.</a:t>
            </a:r>
          </a:p>
          <a:p>
            <a:pPr indent="457200" algn="just"/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 анализ результатов диагностики в начале и в конце учебного года показывает рост усвоения детьми программного материала, то есть прослеживается положительная динамика развития ребенка по всем видам деятельности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успехов и проблем, возникших в минувшем учебном году намечены следующие задачи:</a:t>
            </a:r>
          </a:p>
        </p:txBody>
      </p:sp>
      <p:sp>
        <p:nvSpPr>
          <p:cNvPr id="2867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Продолжать   укреплять и охранять здоровье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Приобщать к элементарным общепринятым нормам и правилам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    взаимоотношения со сверстниками и взрослыми.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Воспитывать желание участвовать в трудовой деятельности.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Способствовать формированию целостной картины мира,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     расширение кругозора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Приобщать к изобразительному искусству.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Продолжать совместную работу  с родителями.</a:t>
            </a:r>
          </a:p>
        </p:txBody>
      </p:sp>
      <p:pic>
        <p:nvPicPr>
          <p:cNvPr id="28678" name="Picture 11" descr="C:\Users\Венера\Desktop\картинки оформит\img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702175"/>
            <a:ext cx="2619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4168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 родителей за активное участие в жизни группы</a:t>
            </a:r>
          </a:p>
          <a:p>
            <a:endParaRPr lang="ru-RU" dirty="0"/>
          </a:p>
          <a:p>
            <a:pPr algn="ctr"/>
            <a:r>
              <a:rPr lang="ru-RU" b="1" dirty="0" smtClean="0"/>
              <a:t>Родители</a:t>
            </a:r>
            <a:r>
              <a:rPr lang="ru-RU" b="1" dirty="0"/>
              <a:t>, спасибо вам большое</a:t>
            </a:r>
            <a:br>
              <a:rPr lang="ru-RU" b="1" dirty="0"/>
            </a:br>
            <a:r>
              <a:rPr lang="ru-RU" b="1" dirty="0"/>
              <a:t>За то, что нам доверили детей,</a:t>
            </a:r>
            <a:br>
              <a:rPr lang="ru-RU" b="1" dirty="0"/>
            </a:br>
            <a:r>
              <a:rPr lang="ru-RU" b="1" dirty="0"/>
              <a:t>За помощь в воспитательном процессе,</a:t>
            </a:r>
            <a:br>
              <a:rPr lang="ru-RU" b="1" dirty="0"/>
            </a:br>
            <a:r>
              <a:rPr lang="ru-RU" b="1" dirty="0"/>
              <a:t>За радость детских самых лучших дней!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Мы благодарны вам за то, что рядом,</a:t>
            </a:r>
            <a:br>
              <a:rPr lang="ru-RU" b="1" dirty="0"/>
            </a:br>
            <a:r>
              <a:rPr lang="ru-RU" b="1" dirty="0"/>
              <a:t>По просьбам вы приходите всегда,</a:t>
            </a:r>
            <a:br>
              <a:rPr lang="ru-RU" b="1" dirty="0"/>
            </a:br>
            <a:r>
              <a:rPr lang="ru-RU" b="1" dirty="0"/>
              <a:t>В любимый и чудесный детский садик,</a:t>
            </a:r>
            <a:br>
              <a:rPr lang="ru-RU" b="1" dirty="0"/>
            </a:br>
            <a:r>
              <a:rPr lang="ru-RU" b="1" dirty="0"/>
              <a:t>Здоровья вам на долгие года!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84342"/>
            <a:ext cx="7947650" cy="4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на летний период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348880"/>
            <a:ext cx="8044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7" y="116632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475139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Цель:</a:t>
            </a:r>
          </a:p>
          <a:p>
            <a:r>
              <a:rPr lang="ru-RU" dirty="0"/>
              <a:t>Подведение итогов совместного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образовательного </a:t>
            </a:r>
            <a:r>
              <a:rPr lang="ru-RU" dirty="0"/>
              <a:t>процесса</a:t>
            </a:r>
          </a:p>
          <a:p>
            <a:r>
              <a:rPr lang="ru-RU" dirty="0"/>
              <a:t>как средства всестороннего развития ребенка.</a:t>
            </a:r>
          </a:p>
          <a:p>
            <a:r>
              <a:rPr lang="ru-RU" b="1" dirty="0"/>
              <a:t>Задачи:</a:t>
            </a:r>
          </a:p>
          <a:p>
            <a:r>
              <a:rPr lang="ru-RU" dirty="0"/>
              <a:t>- довести до сведения родителей результаты достижений детей </a:t>
            </a:r>
            <a:r>
              <a:rPr lang="ru-RU" dirty="0" smtClean="0"/>
              <a:t>группы.</a:t>
            </a:r>
            <a:endParaRPr lang="ru-RU" dirty="0"/>
          </a:p>
          <a:p>
            <a:r>
              <a:rPr lang="ru-RU" dirty="0"/>
              <a:t>- продолжать заинтересовать родителей в развитии </a:t>
            </a:r>
            <a:r>
              <a:rPr lang="ru-RU" dirty="0" smtClean="0"/>
              <a:t>способностей детей.</a:t>
            </a:r>
            <a:endParaRPr lang="ru-RU" dirty="0"/>
          </a:p>
          <a:p>
            <a:r>
              <a:rPr lang="ru-RU" dirty="0"/>
              <a:t>- продолжать создавать условия для формирования взаимоотношений с</a:t>
            </a:r>
          </a:p>
          <a:p>
            <a:r>
              <a:rPr lang="ru-RU" dirty="0"/>
              <a:t>семьями, обеспечивая права родителей на участие в жизни </a:t>
            </a:r>
            <a:r>
              <a:rPr lang="ru-RU" dirty="0" smtClean="0"/>
              <a:t>ДОУ.</a:t>
            </a:r>
          </a:p>
          <a:p>
            <a:r>
              <a:rPr lang="ru-RU" b="1" dirty="0" smtClean="0"/>
              <a:t>Повестка собрания:</a:t>
            </a:r>
          </a:p>
          <a:p>
            <a:r>
              <a:rPr lang="ru-RU" dirty="0" smtClean="0"/>
              <a:t>1.Анализ достижений детей</a:t>
            </a:r>
            <a:r>
              <a:rPr lang="ru-RU" dirty="0"/>
              <a:t> </a:t>
            </a:r>
            <a:r>
              <a:rPr lang="ru-RU" dirty="0" smtClean="0"/>
              <a:t>педагогического </a:t>
            </a:r>
            <a:r>
              <a:rPr lang="ru-RU" dirty="0"/>
              <a:t>наблюдения на конец учебного </a:t>
            </a:r>
            <a:r>
              <a:rPr lang="ru-RU" dirty="0" smtClean="0"/>
              <a:t>года. </a:t>
            </a:r>
          </a:p>
          <a:p>
            <a:r>
              <a:rPr lang="ru-RU" dirty="0" smtClean="0"/>
              <a:t>2. Объявление </a:t>
            </a:r>
            <a:r>
              <a:rPr lang="ru-RU" dirty="0"/>
              <a:t>благодарностей родителям </a:t>
            </a:r>
            <a:r>
              <a:rPr lang="ru-RU" dirty="0" smtClean="0"/>
              <a:t>за </a:t>
            </a:r>
            <a:r>
              <a:rPr lang="ru-RU" dirty="0"/>
              <a:t>активное участие </a:t>
            </a:r>
            <a:r>
              <a:rPr lang="ru-RU" dirty="0" smtClean="0"/>
              <a:t>в жизни </a:t>
            </a:r>
            <a:r>
              <a:rPr lang="ru-RU" dirty="0"/>
              <a:t>группы. </a:t>
            </a:r>
          </a:p>
          <a:p>
            <a:r>
              <a:rPr lang="ru-RU" dirty="0" smtClean="0"/>
              <a:t>3. </a:t>
            </a:r>
            <a:r>
              <a:rPr lang="ru-RU" dirty="0"/>
              <a:t>Памятка для родителей по безопасности детей в летний (отпускной)</a:t>
            </a:r>
          </a:p>
          <a:p>
            <a:r>
              <a:rPr lang="ru-RU" dirty="0"/>
              <a:t>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04774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Ребенок 5—6 лет стремится познать себя и другого человека </a:t>
            </a:r>
            <a:r>
              <a:rPr lang="ru-RU" dirty="0" smtClean="0"/>
              <a:t>как представителя </a:t>
            </a:r>
            <a:r>
              <a:rPr lang="ru-RU" dirty="0"/>
              <a:t>общества, постепенно </a:t>
            </a:r>
            <a:r>
              <a:rPr lang="ru-RU" dirty="0" smtClean="0"/>
              <a:t>начинает осознавать </a:t>
            </a:r>
            <a:r>
              <a:rPr lang="ru-RU" dirty="0"/>
              <a:t>связи и зависимости в социальном поведении </a:t>
            </a:r>
            <a:r>
              <a:rPr lang="ru-RU" dirty="0" smtClean="0"/>
              <a:t>и взаимоотношениях </a:t>
            </a:r>
            <a:r>
              <a:rPr lang="ru-RU" dirty="0"/>
              <a:t>людей. В этом возрасте в поведении </a:t>
            </a:r>
            <a:r>
              <a:rPr lang="ru-RU" dirty="0" smtClean="0"/>
              <a:t>дошкольников происходят </a:t>
            </a:r>
            <a:r>
              <a:rPr lang="ru-RU" dirty="0"/>
              <a:t>качественные </a:t>
            </a:r>
            <a:r>
              <a:rPr lang="ru-RU" dirty="0" smtClean="0"/>
              <a:t>изменения — </a:t>
            </a:r>
            <a:r>
              <a:rPr lang="ru-RU" dirty="0"/>
              <a:t>формируется возможность </a:t>
            </a:r>
            <a:r>
              <a:rPr lang="ru-RU" dirty="0" err="1"/>
              <a:t>саморегуляции</a:t>
            </a:r>
            <a:r>
              <a:rPr lang="ru-RU" dirty="0"/>
              <a:t>, дети начинают </a:t>
            </a:r>
            <a:r>
              <a:rPr lang="ru-RU" dirty="0" smtClean="0"/>
              <a:t>предъявлять к </a:t>
            </a:r>
            <a:r>
              <a:rPr lang="ru-RU" dirty="0"/>
              <a:t>себе те требования, которые раньше предъявлялись им взрослыми. </a:t>
            </a:r>
            <a:r>
              <a:rPr lang="ru-RU" dirty="0" smtClean="0"/>
              <a:t>Так, они </a:t>
            </a:r>
            <a:r>
              <a:rPr lang="ru-RU" dirty="0"/>
              <a:t>могут, не отвлекаясь на более интересные дела, доводить до </a:t>
            </a:r>
            <a:r>
              <a:rPr lang="ru-RU" dirty="0" smtClean="0"/>
              <a:t>конца малопривлекательную </a:t>
            </a:r>
            <a:r>
              <a:rPr lang="ru-RU" dirty="0"/>
              <a:t>работу (убирать игрушки, наводить порядок </a:t>
            </a:r>
            <a:r>
              <a:rPr lang="ru-RU" dirty="0" smtClean="0"/>
              <a:t>в комнате </a:t>
            </a:r>
            <a:r>
              <a:rPr lang="ru-RU" dirty="0"/>
              <a:t>и т. п.). Это становится возможным благодаря осознанию </a:t>
            </a:r>
            <a:r>
              <a:rPr lang="ru-RU" dirty="0" smtClean="0"/>
              <a:t>детьми общепринятых </a:t>
            </a:r>
            <a:r>
              <a:rPr lang="ru-RU" dirty="0"/>
              <a:t>норм и правил поведения и обязательности их выполнения.</a:t>
            </a:r>
          </a:p>
          <a:p>
            <a:pPr indent="457200" algn="just"/>
            <a:r>
              <a:rPr lang="ru-RU" dirty="0"/>
              <a:t>В возрасте от 5 до 6 лет происходят изменения в </a:t>
            </a:r>
            <a:r>
              <a:rPr lang="ru-RU" dirty="0" smtClean="0"/>
              <a:t>представления ребенка о себе. Эти </a:t>
            </a:r>
            <a:r>
              <a:rPr lang="ru-RU" dirty="0"/>
              <a:t>представления начинают включать не только </a:t>
            </a:r>
            <a:r>
              <a:rPr lang="ru-RU" dirty="0" smtClean="0"/>
              <a:t>характеристики, которыми </a:t>
            </a:r>
            <a:r>
              <a:rPr lang="ru-RU" dirty="0"/>
              <a:t>ребенок наделяет себя настоящего в данный отрезок </a:t>
            </a:r>
            <a:r>
              <a:rPr lang="ru-RU" dirty="0" smtClean="0"/>
              <a:t>времени, но </a:t>
            </a:r>
            <a:r>
              <a:rPr lang="ru-RU" dirty="0"/>
              <a:t>и качества, которыми он хотел бы или, наоборот, не хотел бы </a:t>
            </a:r>
            <a:r>
              <a:rPr lang="ru-RU" dirty="0" smtClean="0"/>
              <a:t>обладать в будущем. </a:t>
            </a:r>
            <a:r>
              <a:rPr lang="ru-RU" dirty="0"/>
              <a:t>В этом возрасте дети имеют дифференцированное представление </a:t>
            </a:r>
            <a:r>
              <a:rPr lang="ru-RU" dirty="0" smtClean="0"/>
              <a:t>о своей </a:t>
            </a:r>
            <a:r>
              <a:rPr lang="ru-RU" dirty="0"/>
              <a:t>гендерной принадлежности по существенным признакам (женские </a:t>
            </a:r>
            <a:r>
              <a:rPr lang="ru-RU" dirty="0" smtClean="0"/>
              <a:t>и мужские </a:t>
            </a:r>
            <a:r>
              <a:rPr lang="ru-RU" dirty="0"/>
              <a:t>качества, особенности проявления чувств, эмоций, </a:t>
            </a:r>
            <a:r>
              <a:rPr lang="ru-RU" dirty="0" smtClean="0"/>
              <a:t>специфика гендерного </a:t>
            </a:r>
            <a:r>
              <a:rPr lang="ru-RU" dirty="0"/>
              <a:t>поведения).</a:t>
            </a:r>
          </a:p>
          <a:p>
            <a:pPr indent="457200" algn="just"/>
            <a:r>
              <a:rPr lang="ru-RU" dirty="0" smtClean="0"/>
              <a:t>К 5-6 годам </a:t>
            </a:r>
            <a:r>
              <a:rPr lang="ru-RU" dirty="0"/>
              <a:t>дети обладают довольно большим запасом </a:t>
            </a:r>
            <a:r>
              <a:rPr lang="ru-RU" dirty="0" smtClean="0"/>
              <a:t>представлений об </a:t>
            </a:r>
            <a:r>
              <a:rPr lang="ru-RU" dirty="0"/>
              <a:t>окружающем, которые получают благодаря своей </a:t>
            </a:r>
            <a:r>
              <a:rPr lang="ru-RU" dirty="0" smtClean="0"/>
              <a:t>активности, стремлению </a:t>
            </a:r>
            <a:r>
              <a:rPr lang="ru-RU" dirty="0"/>
              <a:t>задавать вопросы и экспериментировать.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42718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05822"/>
            <a:ext cx="7993062" cy="199684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В нашей дружной семье – 21 ребенок.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Из них  15 девочек и </a:t>
            </a:r>
            <a:r>
              <a:rPr lang="ru-RU" sz="2000" b="1" dirty="0">
                <a:solidFill>
                  <a:schemeClr val="tx1"/>
                </a:solidFill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</a:rPr>
              <a:t> мальчиков.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Возраст детей от 5 до 6 лет.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/>
              <a:t>В течение года дети развивались согласно возрасту, изучили программный материал и показали позитивную динамику по всем направления развития.</a:t>
            </a:r>
            <a:r>
              <a:rPr lang="ru-RU" sz="4000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81" y="2420888"/>
            <a:ext cx="6642372" cy="4320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группы № 3 осуществлялась исходя из основных годовых задач и в соответствии с годовым планом работы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dirty="0" smtClean="0"/>
              <a:t>Укрепление здоровья, приобщение к здоровому образу жизни, развитие двигательной и гигиенической культуры детей.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/>
              <a:t>В</a:t>
            </a:r>
            <a:r>
              <a:rPr lang="ru-RU" sz="2000" dirty="0" smtClean="0"/>
              <a:t>оспитание культуры общения, эмоциональной отзывчивости и доброжелательности к людям.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/>
              <a:t>Развитие эстетических чувств детей, творческих способностей, эмоционально-ценностных ориентаций, приобщение воспитанников к искусству и художественной литературе.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/>
              <a:t>Развитие познавательной активности, познавательных интересов, интеллектуальных способностей детей, самостоятельности и инициативы, стремления к активной деятельности и творчеству.</a:t>
            </a:r>
          </a:p>
        </p:txBody>
      </p:sp>
      <p:pic>
        <p:nvPicPr>
          <p:cNvPr id="8197" name="Рисунок 9" descr="76f7822532939a391e860945cedb95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914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</a:rPr>
              <a:t>С детьми систематически проводилась организованная образовательная деятельность в соответствии с основной общеобразовательной программой и утвержденным расписанием непосредственно образовательной деятельности.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цели достигнуты в процессе осуществления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видов деятельности: 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r>
              <a:rPr lang="ru-RU" sz="2000" dirty="0" smtClean="0"/>
              <a:t>игровой, </a:t>
            </a:r>
          </a:p>
          <a:p>
            <a:r>
              <a:rPr lang="ru-RU" sz="2000" dirty="0" smtClean="0"/>
              <a:t>коммуникативной, </a:t>
            </a:r>
          </a:p>
          <a:p>
            <a:r>
              <a:rPr lang="ru-RU" sz="2000" dirty="0" smtClean="0"/>
              <a:t>трудовой, </a:t>
            </a:r>
          </a:p>
          <a:p>
            <a:r>
              <a:rPr lang="ru-RU" sz="2000" dirty="0" smtClean="0"/>
              <a:t>познавательно-исследовательской, продуктивной, </a:t>
            </a:r>
          </a:p>
          <a:p>
            <a:r>
              <a:rPr lang="ru-RU" sz="2000" dirty="0" smtClean="0"/>
              <a:t>музыкально-художественной, </a:t>
            </a:r>
          </a:p>
          <a:p>
            <a:r>
              <a:rPr lang="ru-RU" sz="2000" dirty="0" smtClean="0"/>
              <a:t>чтения.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32514"/>
            <a:ext cx="2293803" cy="220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2309352" cy="2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1" y="3891756"/>
            <a:ext cx="225508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приняли участие в следующих конкурсах: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r>
              <a:rPr lang="ru-RU" sz="2000" dirty="0" smtClean="0"/>
              <a:t>конкурс поделок «Осень</a:t>
            </a:r>
          </a:p>
          <a:p>
            <a:r>
              <a:rPr lang="ru-RU" sz="2000" dirty="0" smtClean="0"/>
              <a:t>Конкурс рисунков  «Весна пришла»</a:t>
            </a:r>
          </a:p>
          <a:p>
            <a:r>
              <a:rPr lang="ru-RU" sz="2000" dirty="0" smtClean="0"/>
              <a:t>Конкурс рисунков  «Неопалимая Купина»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онкурс чтецов посвящённый «Дню Защитника Отечества»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7" y="3086003"/>
            <a:ext cx="3240360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30" y="3179723"/>
            <a:ext cx="4690864" cy="3531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41" y="71972"/>
            <a:ext cx="4086819" cy="3077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16" y="3289053"/>
            <a:ext cx="2581836" cy="3429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59774"/>
            <a:ext cx="4770165" cy="3591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16657"/>
            <a:ext cx="2304256" cy="30723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25413"/>
            <a:ext cx="7056437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результатов диагностики на 2022-2023 учебный год.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545006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602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.</vt:lpstr>
      <vt:lpstr>Презентация PowerPoint</vt:lpstr>
      <vt:lpstr>Презентация PowerPoint</vt:lpstr>
      <vt:lpstr>В нашей дружной семье – 21 ребенок. Из них  15 девочек и 6 мальчиков. Возраст детей от 5 до 6 лет. В течение года дети развивались согласно возрасту, изучили программный материал и показали позитивную динамику по всем направления развития. </vt:lpstr>
      <vt:lpstr> Работа группы № 3 осуществлялась исходя из основных годовых задач и в соответствии с годовым планом работы                        </vt:lpstr>
      <vt:lpstr>С детьми систематически проводилась организованная образовательная деятельность в соответствии с основной общеобразовательной программой и утвержденным расписанием непосредственно образовательной деятельности. Поставленные цели достигнуты в процессе осуществления  разнообразных видов деятельности: </vt:lpstr>
      <vt:lpstr>Воспитанники приняли участие в следующих конкурсах: </vt:lpstr>
      <vt:lpstr>Презентация PowerPoint</vt:lpstr>
      <vt:lpstr>Диаграмма результатов диагностики на 2022-2023 учебный год.</vt:lpstr>
      <vt:lpstr>Презентация PowerPoint</vt:lpstr>
      <vt:lpstr>С учетом успехов и проблем, возникших в минувшем учебном году намечены следующие задачи:</vt:lpstr>
      <vt:lpstr>Презентация PowerPoint</vt:lpstr>
      <vt:lpstr>Рекомендации на летний период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Admin</cp:lastModifiedBy>
  <cp:revision>75</cp:revision>
  <dcterms:created xsi:type="dcterms:W3CDTF">2013-11-13T17:55:35Z</dcterms:created>
  <dcterms:modified xsi:type="dcterms:W3CDTF">2023-05-15T06:06:55Z</dcterms:modified>
</cp:coreProperties>
</file>